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311" r:id="rId3"/>
    <p:sldId id="315" r:id="rId4"/>
    <p:sldId id="314" r:id="rId5"/>
    <p:sldId id="316" r:id="rId6"/>
    <p:sldId id="321" r:id="rId7"/>
    <p:sldId id="319" r:id="rId8"/>
    <p:sldId id="322" r:id="rId9"/>
    <p:sldId id="353" r:id="rId10"/>
    <p:sldId id="354" r:id="rId11"/>
    <p:sldId id="355" r:id="rId12"/>
    <p:sldId id="356" r:id="rId13"/>
    <p:sldId id="328" r:id="rId14"/>
    <p:sldId id="329" r:id="rId15"/>
    <p:sldId id="330" r:id="rId16"/>
    <p:sldId id="331" r:id="rId17"/>
    <p:sldId id="332" r:id="rId18"/>
    <p:sldId id="33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7" r:id="rId28"/>
    <p:sldId id="358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52" r:id="rId38"/>
    <p:sldId id="368" r:id="rId39"/>
    <p:sldId id="369" r:id="rId40"/>
    <p:sldId id="370" r:id="rId41"/>
    <p:sldId id="371" r:id="rId42"/>
    <p:sldId id="372" r:id="rId43"/>
    <p:sldId id="373" r:id="rId44"/>
    <p:sldId id="327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F8165-C34D-47BC-A867-869CDDE69352}">
          <p14:sldIdLst>
            <p14:sldId id="374"/>
          </p14:sldIdLst>
        </p14:section>
        <p14:section name="Summary Section" id="{57680484-84EF-4492-A76E-4FB196FE1E38}">
          <p14:sldIdLst>
            <p14:sldId id="311"/>
          </p14:sldIdLst>
        </p14:section>
        <p14:section name="Diszperziók és a részecskeméret" id="{2C771EC2-9600-4FB4-B6F2-D5161316D11D}">
          <p14:sldIdLst>
            <p14:sldId id="315"/>
            <p14:sldId id="314"/>
            <p14:sldId id="316"/>
            <p14:sldId id="321"/>
            <p14:sldId id="319"/>
          </p14:sldIdLst>
        </p14:section>
        <p14:section name="Eloszlásokról globálisan" id="{A11BF14A-21CF-4D18-8320-EA1596090732}">
          <p14:sldIdLst>
            <p14:sldId id="322"/>
            <p14:sldId id="353"/>
            <p14:sldId id="354"/>
            <p14:sldId id="355"/>
            <p14:sldId id="356"/>
          </p14:sldIdLst>
        </p14:section>
        <p14:section name="Eloszlási jellemző és átlagok" id="{9E7DC98A-0004-4B99-AD08-4891C825AC34}">
          <p14:sldIdLst>
            <p14:sldId id="328"/>
            <p14:sldId id="329"/>
            <p14:sldId id="330"/>
            <p14:sldId id="331"/>
            <p14:sldId id="332"/>
            <p14:sldId id="33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Polidisperzitás és statisztika" id="{A88F6065-6142-42D3-866F-10BF386BCCF4}">
          <p14:sldIdLst>
            <p14:sldId id="351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  <p14:section name="Egyazon diszperzióTömeg és számszerinti eloszlása és azok összehasonlitása" id="{D37832F7-89BF-450B-83F6-A40F7E2DE03B}">
          <p14:sldIdLst>
            <p14:sldId id="352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Gyakorlati  meggondolások" id="{91BE5078-AE67-42BD-88BF-8A73E7F26BB1}">
          <p14:sldIdLst>
            <p14:sldId id="327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ána Bohus" initials="LB" lastIdx="1" clrIdx="0">
    <p:extLst>
      <p:ext uri="{19B8F6BF-5375-455C-9EA6-DF929625EA0E}">
        <p15:presenceInfo xmlns:p15="http://schemas.microsoft.com/office/powerpoint/2012/main" userId="e9d0c80571fd4a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EACFA0-9304-4ACE-9232-54C9E9A445B6}" v="175" dt="2020-05-06T09:52:06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6D82E-E18C-4179-A379-C790AC3FFA24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hu-HU"/>
        </a:p>
      </dgm:t>
    </dgm:pt>
    <dgm:pt modelId="{4FEDE0DC-206B-4B18-8B5E-95DEA7A3E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 b="0" kern="1200"/>
            <a:t>a</a:t>
          </a:r>
          <a:r>
            <a:rPr lang="hu-HU" sz="2400" b="0" kern="1200"/>
            <a:t> diszperziók tulajdonságait megszabja</a:t>
          </a:r>
        </a:p>
      </dgm:t>
    </dgm:pt>
    <dgm:pt modelId="{C6347075-DEB8-4706-9653-1F3ED5480E65}" type="parTrans" cxnId="{16CB7E63-8397-44D8-9D83-B3DE66318FBF}">
      <dgm:prSet/>
      <dgm:spPr/>
      <dgm:t>
        <a:bodyPr/>
        <a:lstStyle/>
        <a:p>
          <a:endParaRPr lang="hu-HU"/>
        </a:p>
      </dgm:t>
    </dgm:pt>
    <dgm:pt modelId="{27444B94-DF58-473E-B705-11483F85C067}" type="sibTrans" cxnId="{16CB7E63-8397-44D8-9D83-B3DE66318FBF}">
      <dgm:prSet/>
      <dgm:spPr/>
      <dgm:t>
        <a:bodyPr/>
        <a:lstStyle/>
        <a:p>
          <a:endParaRPr lang="hu-HU"/>
        </a:p>
      </dgm:t>
    </dgm:pt>
    <dgm:pt modelId="{65322EA9-0A15-4261-B06E-646F1B47239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 b="0" kern="1200"/>
            <a:t>előállítás módja</a:t>
          </a:r>
        </a:p>
      </dgm:t>
    </dgm:pt>
    <dgm:pt modelId="{4C3B859D-6E24-4A68-958B-CB16724564D4}" type="parTrans" cxnId="{C3A1B5DB-DE0B-4F55-9AFF-91B5AD4373C5}">
      <dgm:prSet/>
      <dgm:spPr/>
      <dgm:t>
        <a:bodyPr/>
        <a:lstStyle/>
        <a:p>
          <a:endParaRPr lang="hu-HU"/>
        </a:p>
      </dgm:t>
    </dgm:pt>
    <dgm:pt modelId="{B13A02EB-0E0C-4709-8284-99FCD94F35AC}" type="sibTrans" cxnId="{C3A1B5DB-DE0B-4F55-9AFF-91B5AD4373C5}">
      <dgm:prSet/>
      <dgm:spPr/>
      <dgm:t>
        <a:bodyPr/>
        <a:lstStyle/>
        <a:p>
          <a:endParaRPr lang="hu-HU"/>
        </a:p>
      </dgm:t>
    </dgm:pt>
    <dgm:pt modelId="{A1311CD7-0D2E-45AB-9E49-439FB567248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 b="0" kern="1200"/>
            <a:t>összetétel</a:t>
          </a:r>
        </a:p>
      </dgm:t>
    </dgm:pt>
    <dgm:pt modelId="{71B3E1C7-ADC0-4A4C-B2AA-F00C16247297}" type="parTrans" cxnId="{AE6C06F2-C93A-4687-BF11-883D103195C0}">
      <dgm:prSet/>
      <dgm:spPr/>
      <dgm:t>
        <a:bodyPr/>
        <a:lstStyle/>
        <a:p>
          <a:endParaRPr lang="hu-HU"/>
        </a:p>
      </dgm:t>
    </dgm:pt>
    <dgm:pt modelId="{ADF75D79-F323-46D8-8477-318F70DFDF84}" type="sibTrans" cxnId="{AE6C06F2-C93A-4687-BF11-883D103195C0}">
      <dgm:prSet/>
      <dgm:spPr/>
      <dgm:t>
        <a:bodyPr/>
        <a:lstStyle/>
        <a:p>
          <a:endParaRPr lang="hu-HU"/>
        </a:p>
      </dgm:t>
    </dgm:pt>
    <dgm:pt modelId="{8E71FEE2-B49C-485A-9DA6-4E98BC9515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000" b="0" kern="1200"/>
            <a:t>d</a:t>
          </a:r>
          <a:r>
            <a:rPr lang="hu-HU" sz="2000" b="0" kern="1200"/>
            <a:t>iszpergált részecskék</a:t>
          </a:r>
        </a:p>
      </dgm:t>
    </dgm:pt>
    <dgm:pt modelId="{1F8F300B-6E6A-422A-A8E2-200534496C94}" type="parTrans" cxnId="{6E334C51-062D-4C9B-B539-E211E080A548}">
      <dgm:prSet/>
      <dgm:spPr/>
      <dgm:t>
        <a:bodyPr/>
        <a:lstStyle/>
        <a:p>
          <a:endParaRPr lang="hu-HU"/>
        </a:p>
      </dgm:t>
    </dgm:pt>
    <dgm:pt modelId="{6A3A8235-BFF7-49D2-B70B-1F41CEDD46E2}" type="sibTrans" cxnId="{6E334C51-062D-4C9B-B539-E211E080A548}">
      <dgm:prSet/>
      <dgm:spPr/>
      <dgm:t>
        <a:bodyPr/>
        <a:lstStyle/>
        <a:p>
          <a:endParaRPr lang="hu-HU"/>
        </a:p>
      </dgm:t>
    </dgm:pt>
    <dgm:pt modelId="{01BF82E9-D9FC-491F-90B9-1E174B05FE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 b="0" kern="1200"/>
            <a:t>mennyi</a:t>
          </a:r>
          <a:r>
            <a:rPr lang="en-GB" sz="1800" b="0" kern="1200"/>
            <a:t>sége</a:t>
          </a:r>
          <a:endParaRPr lang="hu-HU" sz="1800" b="0" kern="1200"/>
        </a:p>
      </dgm:t>
    </dgm:pt>
    <dgm:pt modelId="{35441111-FD55-401E-BC57-49715335AB2A}" type="parTrans" cxnId="{8102496B-D5CA-441B-89EF-E92FD282004B}">
      <dgm:prSet/>
      <dgm:spPr/>
      <dgm:t>
        <a:bodyPr/>
        <a:lstStyle/>
        <a:p>
          <a:endParaRPr lang="hu-HU"/>
        </a:p>
      </dgm:t>
    </dgm:pt>
    <dgm:pt modelId="{A4EDBAA7-9AAA-461C-A8CB-207463098D89}" type="sibTrans" cxnId="{8102496B-D5CA-441B-89EF-E92FD282004B}">
      <dgm:prSet/>
      <dgm:spPr/>
      <dgm:t>
        <a:bodyPr/>
        <a:lstStyle/>
        <a:p>
          <a:endParaRPr lang="hu-HU"/>
        </a:p>
      </dgm:t>
    </dgm:pt>
    <dgm:pt modelId="{3009FD78-D366-4C7F-A557-AD99882C6DB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b="0" kern="1200"/>
            <a:t>mérete</a:t>
          </a:r>
          <a:endParaRPr lang="hu-HU" sz="1800" b="0" kern="1200"/>
        </a:p>
      </dgm:t>
    </dgm:pt>
    <dgm:pt modelId="{D87870C3-AA87-4FBA-B2AA-CFE6CE5D0841}" type="parTrans" cxnId="{6B9D4E97-02DB-41F3-90B9-17E0D4146A07}">
      <dgm:prSet/>
      <dgm:spPr/>
      <dgm:t>
        <a:bodyPr/>
        <a:lstStyle/>
        <a:p>
          <a:endParaRPr lang="hu-HU"/>
        </a:p>
      </dgm:t>
    </dgm:pt>
    <dgm:pt modelId="{7EEE29E6-E76E-49FD-B30D-529FB340238B}" type="sibTrans" cxnId="{6B9D4E97-02DB-41F3-90B9-17E0D4146A07}">
      <dgm:prSet/>
      <dgm:spPr/>
      <dgm:t>
        <a:bodyPr/>
        <a:lstStyle/>
        <a:p>
          <a:endParaRPr lang="hu-HU"/>
        </a:p>
      </dgm:t>
    </dgm:pt>
    <dgm:pt modelId="{6F494572-0C4D-4CA9-BDA9-B36F1F649F6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b="0" kern="1200"/>
            <a:t>alakja</a:t>
          </a:r>
          <a:endParaRPr lang="hu-HU" sz="1800" b="0" kern="1200"/>
        </a:p>
      </dgm:t>
    </dgm:pt>
    <dgm:pt modelId="{5DD74669-17C0-472C-919D-DDE2B777CEEB}" type="parTrans" cxnId="{37EAFAED-5260-42F5-8E54-C744543E9B27}">
      <dgm:prSet/>
      <dgm:spPr/>
      <dgm:t>
        <a:bodyPr/>
        <a:lstStyle/>
        <a:p>
          <a:endParaRPr lang="hu-HU"/>
        </a:p>
      </dgm:t>
    </dgm:pt>
    <dgm:pt modelId="{2B2A83C8-9522-4446-8106-CFC91FFCE25A}" type="sibTrans" cxnId="{37EAFAED-5260-42F5-8E54-C744543E9B27}">
      <dgm:prSet/>
      <dgm:spPr/>
      <dgm:t>
        <a:bodyPr/>
        <a:lstStyle/>
        <a:p>
          <a:endParaRPr lang="hu-HU"/>
        </a:p>
      </dgm:t>
    </dgm:pt>
    <dgm:pt modelId="{90168701-7816-4331-8CFA-BEE7BB076D1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b="0" kern="1200"/>
            <a:t>töltése</a:t>
          </a:r>
          <a:endParaRPr lang="hu-HU" sz="1800" b="0" kern="1200"/>
        </a:p>
      </dgm:t>
    </dgm:pt>
    <dgm:pt modelId="{FD6C6D88-5CED-44CF-97D9-BCA95A2EBC83}" type="parTrans" cxnId="{B797135F-142A-4EBA-AF52-9F806C555DF3}">
      <dgm:prSet/>
      <dgm:spPr/>
      <dgm:t>
        <a:bodyPr/>
        <a:lstStyle/>
        <a:p>
          <a:endParaRPr lang="hu-HU"/>
        </a:p>
      </dgm:t>
    </dgm:pt>
    <dgm:pt modelId="{9EBDE981-E48F-4052-94FC-E1A942A815DA}" type="sibTrans" cxnId="{B797135F-142A-4EBA-AF52-9F806C555DF3}">
      <dgm:prSet/>
      <dgm:spPr/>
      <dgm:t>
        <a:bodyPr/>
        <a:lstStyle/>
        <a:p>
          <a:endParaRPr lang="hu-HU"/>
        </a:p>
      </dgm:t>
    </dgm:pt>
    <dgm:pt modelId="{1643A8BE-5385-469D-87AC-1721FCDDB55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 b="0" kern="1200"/>
            <a:t>kölcsönhatása</a:t>
          </a:r>
          <a:endParaRPr lang="hu-HU" sz="1800" b="0" kern="1200"/>
        </a:p>
      </dgm:t>
    </dgm:pt>
    <dgm:pt modelId="{7C36E7D9-1FAC-40AD-9174-0EAEE8386FB7}" type="parTrans" cxnId="{0EBA309E-B7F9-488C-9264-F283EE847046}">
      <dgm:prSet/>
      <dgm:spPr/>
      <dgm:t>
        <a:bodyPr/>
        <a:lstStyle/>
        <a:p>
          <a:endParaRPr lang="hu-HU"/>
        </a:p>
      </dgm:t>
    </dgm:pt>
    <dgm:pt modelId="{687B4991-7B33-4CCA-AA76-E9B5A5E99BB6}" type="sibTrans" cxnId="{0EBA309E-B7F9-488C-9264-F283EE847046}">
      <dgm:prSet/>
      <dgm:spPr/>
      <dgm:t>
        <a:bodyPr/>
        <a:lstStyle/>
        <a:p>
          <a:endParaRPr lang="hu-HU"/>
        </a:p>
      </dgm:t>
    </dgm:pt>
    <dgm:pt modelId="{3847D999-C001-4BDF-AD1F-E7AF90B49C3C}" type="pres">
      <dgm:prSet presAssocID="{8866D82E-E18C-4179-A379-C790AC3FFA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27E02-54DD-4B7D-8750-5E847D8FE34B}" type="pres">
      <dgm:prSet presAssocID="{4FEDE0DC-206B-4B18-8B5E-95DEA7A3ED61}" presName="hierRoot1" presStyleCnt="0">
        <dgm:presLayoutVars>
          <dgm:hierBranch val="init"/>
        </dgm:presLayoutVars>
      </dgm:prSet>
      <dgm:spPr/>
    </dgm:pt>
    <dgm:pt modelId="{CB121551-5141-4190-8D9B-C01245D79130}" type="pres">
      <dgm:prSet presAssocID="{4FEDE0DC-206B-4B18-8B5E-95DEA7A3ED61}" presName="rootComposite1" presStyleCnt="0"/>
      <dgm:spPr/>
    </dgm:pt>
    <dgm:pt modelId="{D49ECDF9-6B9C-4E9E-9C74-7DD038D60A30}" type="pres">
      <dgm:prSet presAssocID="{4FEDE0DC-206B-4B18-8B5E-95DEA7A3ED61}" presName="rootText1" presStyleLbl="node0" presStyleIdx="0" presStyleCnt="1" custScaleX="126859" custScaleY="22644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5059985-E98B-41AE-B813-3F850BFCBF3E}" type="pres">
      <dgm:prSet presAssocID="{4FEDE0DC-206B-4B18-8B5E-95DEA7A3ED61}" presName="rootConnector1" presStyleLbl="node1" presStyleIdx="0" presStyleCnt="0"/>
      <dgm:spPr/>
    </dgm:pt>
    <dgm:pt modelId="{143AC604-F1F1-4271-BDBD-932B6BBA43EC}" type="pres">
      <dgm:prSet presAssocID="{4FEDE0DC-206B-4B18-8B5E-95DEA7A3ED61}" presName="hierChild2" presStyleCnt="0"/>
      <dgm:spPr/>
    </dgm:pt>
    <dgm:pt modelId="{A69F16C2-840C-479B-B739-182A44327EFD}" type="pres">
      <dgm:prSet presAssocID="{4C3B859D-6E24-4A68-958B-CB16724564D4}" presName="Name64" presStyleLbl="parChTrans1D2" presStyleIdx="0" presStyleCnt="3"/>
      <dgm:spPr/>
    </dgm:pt>
    <dgm:pt modelId="{39169470-0848-4895-89F5-AD99F18D09B2}" type="pres">
      <dgm:prSet presAssocID="{65322EA9-0A15-4261-B06E-646F1B472395}" presName="hierRoot2" presStyleCnt="0">
        <dgm:presLayoutVars>
          <dgm:hierBranch val="init"/>
        </dgm:presLayoutVars>
      </dgm:prSet>
      <dgm:spPr/>
    </dgm:pt>
    <dgm:pt modelId="{1ABFF5F1-A8DA-438B-A83A-0AB2F0F895A7}" type="pres">
      <dgm:prSet presAssocID="{65322EA9-0A15-4261-B06E-646F1B472395}" presName="rootComposite" presStyleCnt="0"/>
      <dgm:spPr/>
    </dgm:pt>
    <dgm:pt modelId="{BF42C301-0FA8-4F63-BECB-6B3D0DE671B7}" type="pres">
      <dgm:prSet presAssocID="{65322EA9-0A15-4261-B06E-646F1B472395}" presName="rootText" presStyleLbl="node2" presStyleIdx="0" presStyleCnt="3" custScaleX="10949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EC3756-DED0-4D91-83D8-3C4E6845FBBC}" type="pres">
      <dgm:prSet presAssocID="{65322EA9-0A15-4261-B06E-646F1B472395}" presName="rootConnector" presStyleLbl="node2" presStyleIdx="0" presStyleCnt="3"/>
      <dgm:spPr/>
    </dgm:pt>
    <dgm:pt modelId="{1C93993C-7C61-45FE-8B00-29DCE0ED5139}" type="pres">
      <dgm:prSet presAssocID="{65322EA9-0A15-4261-B06E-646F1B472395}" presName="hierChild4" presStyleCnt="0"/>
      <dgm:spPr/>
    </dgm:pt>
    <dgm:pt modelId="{660F25C9-0C26-4E65-A080-CB850A579737}" type="pres">
      <dgm:prSet presAssocID="{65322EA9-0A15-4261-B06E-646F1B472395}" presName="hierChild5" presStyleCnt="0"/>
      <dgm:spPr/>
    </dgm:pt>
    <dgm:pt modelId="{0B71683B-446D-44E1-A106-7762C93E8782}" type="pres">
      <dgm:prSet presAssocID="{71B3E1C7-ADC0-4A4C-B2AA-F00C16247297}" presName="Name64" presStyleLbl="parChTrans1D2" presStyleIdx="1" presStyleCnt="3"/>
      <dgm:spPr/>
    </dgm:pt>
    <dgm:pt modelId="{2E0F855D-CE20-46A9-9E83-E038443E9EF4}" type="pres">
      <dgm:prSet presAssocID="{A1311CD7-0D2E-45AB-9E49-439FB5672488}" presName="hierRoot2" presStyleCnt="0">
        <dgm:presLayoutVars>
          <dgm:hierBranch val="init"/>
        </dgm:presLayoutVars>
      </dgm:prSet>
      <dgm:spPr/>
    </dgm:pt>
    <dgm:pt modelId="{D912FD2E-4E1D-4153-B92B-267FF6BC1030}" type="pres">
      <dgm:prSet presAssocID="{A1311CD7-0D2E-45AB-9E49-439FB5672488}" presName="rootComposite" presStyleCnt="0"/>
      <dgm:spPr/>
    </dgm:pt>
    <dgm:pt modelId="{BB65039A-AD26-4302-B073-9C6553A0E849}" type="pres">
      <dgm:prSet presAssocID="{A1311CD7-0D2E-45AB-9E49-439FB5672488}" presName="rootText" presStyleLbl="node2" presStyleIdx="1" presStyleCnt="3" custScaleX="10949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40ABB1-BDF0-4AF8-826B-6B048958AD10}" type="pres">
      <dgm:prSet presAssocID="{A1311CD7-0D2E-45AB-9E49-439FB5672488}" presName="rootConnector" presStyleLbl="node2" presStyleIdx="1" presStyleCnt="3"/>
      <dgm:spPr/>
    </dgm:pt>
    <dgm:pt modelId="{7AFD52CC-2890-4AA7-81C7-323DD592863B}" type="pres">
      <dgm:prSet presAssocID="{A1311CD7-0D2E-45AB-9E49-439FB5672488}" presName="hierChild4" presStyleCnt="0"/>
      <dgm:spPr/>
    </dgm:pt>
    <dgm:pt modelId="{8146CA58-50ED-4772-A18C-C1813D705975}" type="pres">
      <dgm:prSet presAssocID="{A1311CD7-0D2E-45AB-9E49-439FB5672488}" presName="hierChild5" presStyleCnt="0"/>
      <dgm:spPr/>
    </dgm:pt>
    <dgm:pt modelId="{D5F794B0-79CA-4480-954E-46A9AB1EFF62}" type="pres">
      <dgm:prSet presAssocID="{1F8F300B-6E6A-422A-A8E2-200534496C94}" presName="Name64" presStyleLbl="parChTrans1D2" presStyleIdx="2" presStyleCnt="3"/>
      <dgm:spPr/>
    </dgm:pt>
    <dgm:pt modelId="{C42910F8-0CD6-4C30-A258-BAC499BE8BC4}" type="pres">
      <dgm:prSet presAssocID="{8E71FEE2-B49C-485A-9DA6-4E98BC951561}" presName="hierRoot2" presStyleCnt="0">
        <dgm:presLayoutVars>
          <dgm:hierBranch val="init"/>
        </dgm:presLayoutVars>
      </dgm:prSet>
      <dgm:spPr/>
    </dgm:pt>
    <dgm:pt modelId="{B5EA4198-CA49-4B60-A3F2-39224A2E0756}" type="pres">
      <dgm:prSet presAssocID="{8E71FEE2-B49C-485A-9DA6-4E98BC951561}" presName="rootComposite" presStyleCnt="0"/>
      <dgm:spPr/>
    </dgm:pt>
    <dgm:pt modelId="{FEEF5B9A-156A-4800-9CF9-027CECCDAD2F}" type="pres">
      <dgm:prSet presAssocID="{8E71FEE2-B49C-485A-9DA6-4E98BC951561}" presName="rootText" presStyleLbl="node2" presStyleIdx="2" presStyleCnt="3" custScaleX="10949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64DFDAC-0301-42E0-8756-7CF1366217F7}" type="pres">
      <dgm:prSet presAssocID="{8E71FEE2-B49C-485A-9DA6-4E98BC951561}" presName="rootConnector" presStyleLbl="node2" presStyleIdx="2" presStyleCnt="3"/>
      <dgm:spPr/>
    </dgm:pt>
    <dgm:pt modelId="{8E482256-CA0F-4F8F-98FF-D99D4EBCEF72}" type="pres">
      <dgm:prSet presAssocID="{8E71FEE2-B49C-485A-9DA6-4E98BC951561}" presName="hierChild4" presStyleCnt="0"/>
      <dgm:spPr/>
    </dgm:pt>
    <dgm:pt modelId="{79861F12-50C5-408B-94C1-CF1808254D07}" type="pres">
      <dgm:prSet presAssocID="{35441111-FD55-401E-BC57-49715335AB2A}" presName="Name64" presStyleLbl="parChTrans1D3" presStyleIdx="0" presStyleCnt="5"/>
      <dgm:spPr/>
    </dgm:pt>
    <dgm:pt modelId="{F41A5D53-C774-4A6E-BFA9-D129526E874D}" type="pres">
      <dgm:prSet presAssocID="{01BF82E9-D9FC-491F-90B9-1E174B05FEE8}" presName="hierRoot2" presStyleCnt="0">
        <dgm:presLayoutVars>
          <dgm:hierBranch val="init"/>
        </dgm:presLayoutVars>
      </dgm:prSet>
      <dgm:spPr/>
    </dgm:pt>
    <dgm:pt modelId="{11607275-3AFB-4D00-BDD2-6D46030EE91A}" type="pres">
      <dgm:prSet presAssocID="{01BF82E9-D9FC-491F-90B9-1E174B05FEE8}" presName="rootComposite" presStyleCnt="0"/>
      <dgm:spPr/>
    </dgm:pt>
    <dgm:pt modelId="{B9F17FE2-34A4-4155-9698-12D9A820338E}" type="pres">
      <dgm:prSet presAssocID="{01BF82E9-D9FC-491F-90B9-1E174B05FEE8}" presName="rootText" presStyleLbl="node3" presStyleIdx="0" presStyleCnt="5" custScaleX="81530" custScaleY="7779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6DFEF8-E02B-4794-9561-47328534E503}" type="pres">
      <dgm:prSet presAssocID="{01BF82E9-D9FC-491F-90B9-1E174B05FEE8}" presName="rootConnector" presStyleLbl="node3" presStyleIdx="0" presStyleCnt="5"/>
      <dgm:spPr/>
    </dgm:pt>
    <dgm:pt modelId="{D459B408-4065-4EA9-A76D-0F32F43B5073}" type="pres">
      <dgm:prSet presAssocID="{01BF82E9-D9FC-491F-90B9-1E174B05FEE8}" presName="hierChild4" presStyleCnt="0"/>
      <dgm:spPr/>
    </dgm:pt>
    <dgm:pt modelId="{B35B00CF-8EE2-4139-8520-F2D30B542AE1}" type="pres">
      <dgm:prSet presAssocID="{01BF82E9-D9FC-491F-90B9-1E174B05FEE8}" presName="hierChild5" presStyleCnt="0"/>
      <dgm:spPr/>
    </dgm:pt>
    <dgm:pt modelId="{02398B7C-4195-44EF-B68B-59DAFCA41398}" type="pres">
      <dgm:prSet presAssocID="{D87870C3-AA87-4FBA-B2AA-CFE6CE5D0841}" presName="Name64" presStyleLbl="parChTrans1D3" presStyleIdx="1" presStyleCnt="5"/>
      <dgm:spPr/>
    </dgm:pt>
    <dgm:pt modelId="{D51EAEA7-3DC2-4EDD-9B9D-C3F0C4F5D1DF}" type="pres">
      <dgm:prSet presAssocID="{3009FD78-D366-4C7F-A557-AD99882C6DB9}" presName="hierRoot2" presStyleCnt="0">
        <dgm:presLayoutVars>
          <dgm:hierBranch val="init"/>
        </dgm:presLayoutVars>
      </dgm:prSet>
      <dgm:spPr/>
    </dgm:pt>
    <dgm:pt modelId="{A0FB9CA7-B3B4-4629-BC22-F9E942D1C1FE}" type="pres">
      <dgm:prSet presAssocID="{3009FD78-D366-4C7F-A557-AD99882C6DB9}" presName="rootComposite" presStyleCnt="0"/>
      <dgm:spPr/>
    </dgm:pt>
    <dgm:pt modelId="{D1C9CE32-757D-4BA0-A412-1242FBDBAA64}" type="pres">
      <dgm:prSet presAssocID="{3009FD78-D366-4C7F-A557-AD99882C6DB9}" presName="rootText" presStyleLbl="node3" presStyleIdx="1" presStyleCnt="5" custScaleX="81530" custScaleY="7779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38AB668-127C-41AD-86EE-311D4F355ACB}" type="pres">
      <dgm:prSet presAssocID="{3009FD78-D366-4C7F-A557-AD99882C6DB9}" presName="rootConnector" presStyleLbl="node3" presStyleIdx="1" presStyleCnt="5"/>
      <dgm:spPr/>
    </dgm:pt>
    <dgm:pt modelId="{F319B244-2C32-4EF5-85AD-C13CBA756AD4}" type="pres">
      <dgm:prSet presAssocID="{3009FD78-D366-4C7F-A557-AD99882C6DB9}" presName="hierChild4" presStyleCnt="0"/>
      <dgm:spPr/>
    </dgm:pt>
    <dgm:pt modelId="{E68E2E61-1EEE-4F56-8ECB-AD3B9FDE8EF0}" type="pres">
      <dgm:prSet presAssocID="{3009FD78-D366-4C7F-A557-AD99882C6DB9}" presName="hierChild5" presStyleCnt="0"/>
      <dgm:spPr/>
    </dgm:pt>
    <dgm:pt modelId="{8A089A28-A977-4FF4-B583-FEF1C2C448DA}" type="pres">
      <dgm:prSet presAssocID="{5DD74669-17C0-472C-919D-DDE2B777CEEB}" presName="Name64" presStyleLbl="parChTrans1D3" presStyleIdx="2" presStyleCnt="5"/>
      <dgm:spPr/>
    </dgm:pt>
    <dgm:pt modelId="{D341C45A-6687-4B7C-A18F-B7F4DBFB4537}" type="pres">
      <dgm:prSet presAssocID="{6F494572-0C4D-4CA9-BDA9-B36F1F649F65}" presName="hierRoot2" presStyleCnt="0">
        <dgm:presLayoutVars>
          <dgm:hierBranch val="init"/>
        </dgm:presLayoutVars>
      </dgm:prSet>
      <dgm:spPr/>
    </dgm:pt>
    <dgm:pt modelId="{E0E5E6BF-25E6-4846-BF42-110ADC067A03}" type="pres">
      <dgm:prSet presAssocID="{6F494572-0C4D-4CA9-BDA9-B36F1F649F65}" presName="rootComposite" presStyleCnt="0"/>
      <dgm:spPr/>
    </dgm:pt>
    <dgm:pt modelId="{F03D6915-15BA-45A3-B1E4-F819F3D205FC}" type="pres">
      <dgm:prSet presAssocID="{6F494572-0C4D-4CA9-BDA9-B36F1F649F65}" presName="rootText" presStyleLbl="node3" presStyleIdx="2" presStyleCnt="5" custScaleX="81530" custScaleY="7779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ED98AA1-FA0D-4142-8B94-2299E0EBEC3C}" type="pres">
      <dgm:prSet presAssocID="{6F494572-0C4D-4CA9-BDA9-B36F1F649F65}" presName="rootConnector" presStyleLbl="node3" presStyleIdx="2" presStyleCnt="5"/>
      <dgm:spPr/>
    </dgm:pt>
    <dgm:pt modelId="{96BF7C99-1FC0-4B52-9BF6-8A09AA9274B5}" type="pres">
      <dgm:prSet presAssocID="{6F494572-0C4D-4CA9-BDA9-B36F1F649F65}" presName="hierChild4" presStyleCnt="0"/>
      <dgm:spPr/>
    </dgm:pt>
    <dgm:pt modelId="{B774FAB0-5FF5-4130-B72C-036FD6B1B4F3}" type="pres">
      <dgm:prSet presAssocID="{6F494572-0C4D-4CA9-BDA9-B36F1F649F65}" presName="hierChild5" presStyleCnt="0"/>
      <dgm:spPr/>
    </dgm:pt>
    <dgm:pt modelId="{77F5F6E0-B9BB-4B53-A9F9-D1E791243BB3}" type="pres">
      <dgm:prSet presAssocID="{FD6C6D88-5CED-44CF-97D9-BCA95A2EBC83}" presName="Name64" presStyleLbl="parChTrans1D3" presStyleIdx="3" presStyleCnt="5"/>
      <dgm:spPr/>
    </dgm:pt>
    <dgm:pt modelId="{4EB7B251-9042-4B48-9863-78E1CF578D25}" type="pres">
      <dgm:prSet presAssocID="{90168701-7816-4331-8CFA-BEE7BB076D12}" presName="hierRoot2" presStyleCnt="0">
        <dgm:presLayoutVars>
          <dgm:hierBranch val="init"/>
        </dgm:presLayoutVars>
      </dgm:prSet>
      <dgm:spPr/>
    </dgm:pt>
    <dgm:pt modelId="{EBF71EB0-E40C-4422-8FE3-7A7FE4F6175A}" type="pres">
      <dgm:prSet presAssocID="{90168701-7816-4331-8CFA-BEE7BB076D12}" presName="rootComposite" presStyleCnt="0"/>
      <dgm:spPr/>
    </dgm:pt>
    <dgm:pt modelId="{05BFD734-BDA1-4CE8-8513-81309457F395}" type="pres">
      <dgm:prSet presAssocID="{90168701-7816-4331-8CFA-BEE7BB076D12}" presName="rootText" presStyleLbl="node3" presStyleIdx="3" presStyleCnt="5" custScaleX="81530" custScaleY="7779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CA79AB9-2225-4F88-8759-E6BB65D6C911}" type="pres">
      <dgm:prSet presAssocID="{90168701-7816-4331-8CFA-BEE7BB076D12}" presName="rootConnector" presStyleLbl="node3" presStyleIdx="3" presStyleCnt="5"/>
      <dgm:spPr/>
    </dgm:pt>
    <dgm:pt modelId="{9EA60BC5-13D6-42FE-957C-68EFB5E23043}" type="pres">
      <dgm:prSet presAssocID="{90168701-7816-4331-8CFA-BEE7BB076D12}" presName="hierChild4" presStyleCnt="0"/>
      <dgm:spPr/>
    </dgm:pt>
    <dgm:pt modelId="{7D0731E0-03BB-4027-BBA0-D80D8E8D4B5C}" type="pres">
      <dgm:prSet presAssocID="{90168701-7816-4331-8CFA-BEE7BB076D12}" presName="hierChild5" presStyleCnt="0"/>
      <dgm:spPr/>
    </dgm:pt>
    <dgm:pt modelId="{92B668BF-4B64-42A3-975A-C881C6713FEE}" type="pres">
      <dgm:prSet presAssocID="{7C36E7D9-1FAC-40AD-9174-0EAEE8386FB7}" presName="Name64" presStyleLbl="parChTrans1D3" presStyleIdx="4" presStyleCnt="5"/>
      <dgm:spPr/>
    </dgm:pt>
    <dgm:pt modelId="{1D60900E-503C-42CE-924A-ABD5D6A5E5E9}" type="pres">
      <dgm:prSet presAssocID="{1643A8BE-5385-469D-87AC-1721FCDDB555}" presName="hierRoot2" presStyleCnt="0">
        <dgm:presLayoutVars>
          <dgm:hierBranch val="init"/>
        </dgm:presLayoutVars>
      </dgm:prSet>
      <dgm:spPr/>
    </dgm:pt>
    <dgm:pt modelId="{218DECBD-44C1-4E84-9F21-448B22079AF7}" type="pres">
      <dgm:prSet presAssocID="{1643A8BE-5385-469D-87AC-1721FCDDB555}" presName="rootComposite" presStyleCnt="0"/>
      <dgm:spPr/>
    </dgm:pt>
    <dgm:pt modelId="{AE5A68C9-9C13-4C8F-9DA9-5EB6329C4D75}" type="pres">
      <dgm:prSet presAssocID="{1643A8BE-5385-469D-87AC-1721FCDDB555}" presName="rootText" presStyleLbl="node3" presStyleIdx="4" presStyleCnt="5" custScaleX="81530" custScaleY="7779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3248B85-37A1-4A09-9DDD-929A564CDFA5}" type="pres">
      <dgm:prSet presAssocID="{1643A8BE-5385-469D-87AC-1721FCDDB555}" presName="rootConnector" presStyleLbl="node3" presStyleIdx="4" presStyleCnt="5"/>
      <dgm:spPr/>
    </dgm:pt>
    <dgm:pt modelId="{84E1A8A7-3808-45FE-86D2-58A02DA8D779}" type="pres">
      <dgm:prSet presAssocID="{1643A8BE-5385-469D-87AC-1721FCDDB555}" presName="hierChild4" presStyleCnt="0"/>
      <dgm:spPr/>
    </dgm:pt>
    <dgm:pt modelId="{0EAE3473-99B5-4C1E-8107-23A7784C416A}" type="pres">
      <dgm:prSet presAssocID="{1643A8BE-5385-469D-87AC-1721FCDDB555}" presName="hierChild5" presStyleCnt="0"/>
      <dgm:spPr/>
    </dgm:pt>
    <dgm:pt modelId="{191CDA72-A5E7-424B-8AAA-E17FB9C06E68}" type="pres">
      <dgm:prSet presAssocID="{8E71FEE2-B49C-485A-9DA6-4E98BC951561}" presName="hierChild5" presStyleCnt="0"/>
      <dgm:spPr/>
    </dgm:pt>
    <dgm:pt modelId="{937A7DC6-C43A-41C9-895D-6A4B9791399C}" type="pres">
      <dgm:prSet presAssocID="{4FEDE0DC-206B-4B18-8B5E-95DEA7A3ED61}" presName="hierChild3" presStyleCnt="0"/>
      <dgm:spPr/>
    </dgm:pt>
  </dgm:ptLst>
  <dgm:cxnLst>
    <dgm:cxn modelId="{7AAAA116-3814-4242-B4F7-16956DC6653F}" type="presOf" srcId="{01BF82E9-D9FC-491F-90B9-1E174B05FEE8}" destId="{1D6DFEF8-E02B-4794-9561-47328534E503}" srcOrd="1" destOrd="0" presId="urn:microsoft.com/office/officeart/2009/3/layout/HorizontalOrganizationChart"/>
    <dgm:cxn modelId="{EE15B91D-1011-43A1-A0FD-685340F38F4A}" type="presOf" srcId="{6F494572-0C4D-4CA9-BDA9-B36F1F649F65}" destId="{1ED98AA1-FA0D-4142-8B94-2299E0EBEC3C}" srcOrd="1" destOrd="0" presId="urn:microsoft.com/office/officeart/2009/3/layout/HorizontalOrganizationChart"/>
    <dgm:cxn modelId="{058AA921-BD29-4BF8-9D18-A93A83CB9D4E}" type="presOf" srcId="{4FEDE0DC-206B-4B18-8B5E-95DEA7A3ED61}" destId="{F5059985-E98B-41AE-B813-3F850BFCBF3E}" srcOrd="1" destOrd="0" presId="urn:microsoft.com/office/officeart/2009/3/layout/HorizontalOrganizationChart"/>
    <dgm:cxn modelId="{49915924-4EC0-4DE3-9DB9-3C2416037A00}" type="presOf" srcId="{65322EA9-0A15-4261-B06E-646F1B472395}" destId="{BF42C301-0FA8-4F63-BECB-6B3D0DE671B7}" srcOrd="0" destOrd="0" presId="urn:microsoft.com/office/officeart/2009/3/layout/HorizontalOrganizationChart"/>
    <dgm:cxn modelId="{09B5B82E-87BE-46E8-BA80-45D678A9EDD0}" type="presOf" srcId="{1F8F300B-6E6A-422A-A8E2-200534496C94}" destId="{D5F794B0-79CA-4480-954E-46A9AB1EFF62}" srcOrd="0" destOrd="0" presId="urn:microsoft.com/office/officeart/2009/3/layout/HorizontalOrganizationChart"/>
    <dgm:cxn modelId="{04C0A531-D297-4183-98AD-9D499AC458BA}" type="presOf" srcId="{7C36E7D9-1FAC-40AD-9174-0EAEE8386FB7}" destId="{92B668BF-4B64-42A3-975A-C881C6713FEE}" srcOrd="0" destOrd="0" presId="urn:microsoft.com/office/officeart/2009/3/layout/HorizontalOrganizationChart"/>
    <dgm:cxn modelId="{5B755236-B2B4-48D9-9D5D-549B4780BE9F}" type="presOf" srcId="{1643A8BE-5385-469D-87AC-1721FCDDB555}" destId="{33248B85-37A1-4A09-9DDD-929A564CDFA5}" srcOrd="1" destOrd="0" presId="urn:microsoft.com/office/officeart/2009/3/layout/HorizontalOrganizationChart"/>
    <dgm:cxn modelId="{B7F9F73C-58A2-4FB0-ADF1-77213EF3B577}" type="presOf" srcId="{FD6C6D88-5CED-44CF-97D9-BCA95A2EBC83}" destId="{77F5F6E0-B9BB-4B53-A9F9-D1E791243BB3}" srcOrd="0" destOrd="0" presId="urn:microsoft.com/office/officeart/2009/3/layout/HorizontalOrganizationChart"/>
    <dgm:cxn modelId="{25BEE33E-299E-40D5-B1E8-D3D9758E0D5B}" type="presOf" srcId="{6F494572-0C4D-4CA9-BDA9-B36F1F649F65}" destId="{F03D6915-15BA-45A3-B1E4-F819F3D205FC}" srcOrd="0" destOrd="0" presId="urn:microsoft.com/office/officeart/2009/3/layout/HorizontalOrganizationChart"/>
    <dgm:cxn modelId="{B797135F-142A-4EBA-AF52-9F806C555DF3}" srcId="{8E71FEE2-B49C-485A-9DA6-4E98BC951561}" destId="{90168701-7816-4331-8CFA-BEE7BB076D12}" srcOrd="3" destOrd="0" parTransId="{FD6C6D88-5CED-44CF-97D9-BCA95A2EBC83}" sibTransId="{9EBDE981-E48F-4052-94FC-E1A942A815DA}"/>
    <dgm:cxn modelId="{16CB7E63-8397-44D8-9D83-B3DE66318FBF}" srcId="{8866D82E-E18C-4179-A379-C790AC3FFA24}" destId="{4FEDE0DC-206B-4B18-8B5E-95DEA7A3ED61}" srcOrd="0" destOrd="0" parTransId="{C6347075-DEB8-4706-9653-1F3ED5480E65}" sibTransId="{27444B94-DF58-473E-B705-11483F85C067}"/>
    <dgm:cxn modelId="{A206ED68-37DB-43D2-A785-BC6B54C509A9}" type="presOf" srcId="{8866D82E-E18C-4179-A379-C790AC3FFA24}" destId="{3847D999-C001-4BDF-AD1F-E7AF90B49C3C}" srcOrd="0" destOrd="0" presId="urn:microsoft.com/office/officeart/2009/3/layout/HorizontalOrganizationChart"/>
    <dgm:cxn modelId="{3C60094A-B711-4219-95D7-8709DE831219}" type="presOf" srcId="{3009FD78-D366-4C7F-A557-AD99882C6DB9}" destId="{D1C9CE32-757D-4BA0-A412-1242FBDBAA64}" srcOrd="0" destOrd="0" presId="urn:microsoft.com/office/officeart/2009/3/layout/HorizontalOrganizationChart"/>
    <dgm:cxn modelId="{8102496B-D5CA-441B-89EF-E92FD282004B}" srcId="{8E71FEE2-B49C-485A-9DA6-4E98BC951561}" destId="{01BF82E9-D9FC-491F-90B9-1E174B05FEE8}" srcOrd="0" destOrd="0" parTransId="{35441111-FD55-401E-BC57-49715335AB2A}" sibTransId="{A4EDBAA7-9AAA-461C-A8CB-207463098D89}"/>
    <dgm:cxn modelId="{6E334C51-062D-4C9B-B539-E211E080A548}" srcId="{4FEDE0DC-206B-4B18-8B5E-95DEA7A3ED61}" destId="{8E71FEE2-B49C-485A-9DA6-4E98BC951561}" srcOrd="2" destOrd="0" parTransId="{1F8F300B-6E6A-422A-A8E2-200534496C94}" sibTransId="{6A3A8235-BFF7-49D2-B70B-1F41CEDD46E2}"/>
    <dgm:cxn modelId="{9E909376-110B-46EA-B484-2F5F52918384}" type="presOf" srcId="{1643A8BE-5385-469D-87AC-1721FCDDB555}" destId="{AE5A68C9-9C13-4C8F-9DA9-5EB6329C4D75}" srcOrd="0" destOrd="0" presId="urn:microsoft.com/office/officeart/2009/3/layout/HorizontalOrganizationChart"/>
    <dgm:cxn modelId="{95755277-432C-411D-8C50-4DAA68023024}" type="presOf" srcId="{35441111-FD55-401E-BC57-49715335AB2A}" destId="{79861F12-50C5-408B-94C1-CF1808254D07}" srcOrd="0" destOrd="0" presId="urn:microsoft.com/office/officeart/2009/3/layout/HorizontalOrganizationChart"/>
    <dgm:cxn modelId="{B112117E-A28E-444D-9DEB-FCDD8A292D07}" type="presOf" srcId="{8E71FEE2-B49C-485A-9DA6-4E98BC951561}" destId="{164DFDAC-0301-42E0-8756-7CF1366217F7}" srcOrd="1" destOrd="0" presId="urn:microsoft.com/office/officeart/2009/3/layout/HorizontalOrganizationChart"/>
    <dgm:cxn modelId="{34F5BB7F-7226-4143-B486-DE4ADB5E4B90}" type="presOf" srcId="{D87870C3-AA87-4FBA-B2AA-CFE6CE5D0841}" destId="{02398B7C-4195-44EF-B68B-59DAFCA41398}" srcOrd="0" destOrd="0" presId="urn:microsoft.com/office/officeart/2009/3/layout/HorizontalOrganizationChart"/>
    <dgm:cxn modelId="{51687A81-9DBA-4D04-AD02-6EDC158771FA}" type="presOf" srcId="{71B3E1C7-ADC0-4A4C-B2AA-F00C16247297}" destId="{0B71683B-446D-44E1-A106-7762C93E8782}" srcOrd="0" destOrd="0" presId="urn:microsoft.com/office/officeart/2009/3/layout/HorizontalOrganizationChart"/>
    <dgm:cxn modelId="{4AB1DC82-4819-4EA0-A62C-42AC8649A7D4}" type="presOf" srcId="{8E71FEE2-B49C-485A-9DA6-4E98BC951561}" destId="{FEEF5B9A-156A-4800-9CF9-027CECCDAD2F}" srcOrd="0" destOrd="0" presId="urn:microsoft.com/office/officeart/2009/3/layout/HorizontalOrganizationChart"/>
    <dgm:cxn modelId="{B3E29A84-500F-4C05-94A3-6733B3643D5E}" type="presOf" srcId="{90168701-7816-4331-8CFA-BEE7BB076D12}" destId="{05BFD734-BDA1-4CE8-8513-81309457F395}" srcOrd="0" destOrd="0" presId="urn:microsoft.com/office/officeart/2009/3/layout/HorizontalOrganizationChart"/>
    <dgm:cxn modelId="{0DC2208C-8D07-4378-BD48-28DEF2C4E04E}" type="presOf" srcId="{90168701-7816-4331-8CFA-BEE7BB076D12}" destId="{5CA79AB9-2225-4F88-8759-E6BB65D6C911}" srcOrd="1" destOrd="0" presId="urn:microsoft.com/office/officeart/2009/3/layout/HorizontalOrganizationChart"/>
    <dgm:cxn modelId="{69C99992-25B0-469A-8DC3-8AEECCC8CB4E}" type="presOf" srcId="{A1311CD7-0D2E-45AB-9E49-439FB5672488}" destId="{E240ABB1-BDF0-4AF8-826B-6B048958AD10}" srcOrd="1" destOrd="0" presId="urn:microsoft.com/office/officeart/2009/3/layout/HorizontalOrganizationChart"/>
    <dgm:cxn modelId="{69961793-FB40-4D96-9632-77519CC89F1A}" type="presOf" srcId="{4C3B859D-6E24-4A68-958B-CB16724564D4}" destId="{A69F16C2-840C-479B-B739-182A44327EFD}" srcOrd="0" destOrd="0" presId="urn:microsoft.com/office/officeart/2009/3/layout/HorizontalOrganizationChart"/>
    <dgm:cxn modelId="{6B9D4E97-02DB-41F3-90B9-17E0D4146A07}" srcId="{8E71FEE2-B49C-485A-9DA6-4E98BC951561}" destId="{3009FD78-D366-4C7F-A557-AD99882C6DB9}" srcOrd="1" destOrd="0" parTransId="{D87870C3-AA87-4FBA-B2AA-CFE6CE5D0841}" sibTransId="{7EEE29E6-E76E-49FD-B30D-529FB340238B}"/>
    <dgm:cxn modelId="{0EBA309E-B7F9-488C-9264-F283EE847046}" srcId="{8E71FEE2-B49C-485A-9DA6-4E98BC951561}" destId="{1643A8BE-5385-469D-87AC-1721FCDDB555}" srcOrd="4" destOrd="0" parTransId="{7C36E7D9-1FAC-40AD-9174-0EAEE8386FB7}" sibTransId="{687B4991-7B33-4CCA-AA76-E9B5A5E99BB6}"/>
    <dgm:cxn modelId="{0DDC71CC-84AB-4063-B0A5-8697CA959247}" type="presOf" srcId="{01BF82E9-D9FC-491F-90B9-1E174B05FEE8}" destId="{B9F17FE2-34A4-4155-9698-12D9A820338E}" srcOrd="0" destOrd="0" presId="urn:microsoft.com/office/officeart/2009/3/layout/HorizontalOrganizationChart"/>
    <dgm:cxn modelId="{C3A1B5DB-DE0B-4F55-9AFF-91B5AD4373C5}" srcId="{4FEDE0DC-206B-4B18-8B5E-95DEA7A3ED61}" destId="{65322EA9-0A15-4261-B06E-646F1B472395}" srcOrd="0" destOrd="0" parTransId="{4C3B859D-6E24-4A68-958B-CB16724564D4}" sibTransId="{B13A02EB-0E0C-4709-8284-99FCD94F35AC}"/>
    <dgm:cxn modelId="{05D7C6DB-2976-4349-AF05-3220421918FA}" type="presOf" srcId="{4FEDE0DC-206B-4B18-8B5E-95DEA7A3ED61}" destId="{D49ECDF9-6B9C-4E9E-9C74-7DD038D60A30}" srcOrd="0" destOrd="0" presId="urn:microsoft.com/office/officeart/2009/3/layout/HorizontalOrganizationChart"/>
    <dgm:cxn modelId="{2F39A0DF-2988-4AFD-953C-1EC6003DE1AC}" type="presOf" srcId="{3009FD78-D366-4C7F-A557-AD99882C6DB9}" destId="{B38AB668-127C-41AD-86EE-311D4F355ACB}" srcOrd="1" destOrd="0" presId="urn:microsoft.com/office/officeart/2009/3/layout/HorizontalOrganizationChart"/>
    <dgm:cxn modelId="{7311E4E0-BE3A-4ED4-B571-E607DC24F741}" type="presOf" srcId="{5DD74669-17C0-472C-919D-DDE2B777CEEB}" destId="{8A089A28-A977-4FF4-B583-FEF1C2C448DA}" srcOrd="0" destOrd="0" presId="urn:microsoft.com/office/officeart/2009/3/layout/HorizontalOrganizationChart"/>
    <dgm:cxn modelId="{245CFCE2-AD18-4D8E-B54A-A065FBEAE855}" type="presOf" srcId="{A1311CD7-0D2E-45AB-9E49-439FB5672488}" destId="{BB65039A-AD26-4302-B073-9C6553A0E849}" srcOrd="0" destOrd="0" presId="urn:microsoft.com/office/officeart/2009/3/layout/HorizontalOrganizationChart"/>
    <dgm:cxn modelId="{37EAFAED-5260-42F5-8E54-C744543E9B27}" srcId="{8E71FEE2-B49C-485A-9DA6-4E98BC951561}" destId="{6F494572-0C4D-4CA9-BDA9-B36F1F649F65}" srcOrd="2" destOrd="0" parTransId="{5DD74669-17C0-472C-919D-DDE2B777CEEB}" sibTransId="{2B2A83C8-9522-4446-8106-CFC91FFCE25A}"/>
    <dgm:cxn modelId="{AE6C06F2-C93A-4687-BF11-883D103195C0}" srcId="{4FEDE0DC-206B-4B18-8B5E-95DEA7A3ED61}" destId="{A1311CD7-0D2E-45AB-9E49-439FB5672488}" srcOrd="1" destOrd="0" parTransId="{71B3E1C7-ADC0-4A4C-B2AA-F00C16247297}" sibTransId="{ADF75D79-F323-46D8-8477-318F70DFDF84}"/>
    <dgm:cxn modelId="{DDC4C7FD-142B-494A-9754-91D4BE609E08}" type="presOf" srcId="{65322EA9-0A15-4261-B06E-646F1B472395}" destId="{B6EC3756-DED0-4D91-83D8-3C4E6845FBBC}" srcOrd="1" destOrd="0" presId="urn:microsoft.com/office/officeart/2009/3/layout/HorizontalOrganizationChart"/>
    <dgm:cxn modelId="{90F9BCCE-895C-4386-85B3-033E7ED0B326}" type="presParOf" srcId="{3847D999-C001-4BDF-AD1F-E7AF90B49C3C}" destId="{AED27E02-54DD-4B7D-8750-5E847D8FE34B}" srcOrd="0" destOrd="0" presId="urn:microsoft.com/office/officeart/2009/3/layout/HorizontalOrganizationChart"/>
    <dgm:cxn modelId="{1AFAEFF4-65A7-4D57-B1AE-8644E8E3AC80}" type="presParOf" srcId="{AED27E02-54DD-4B7D-8750-5E847D8FE34B}" destId="{CB121551-5141-4190-8D9B-C01245D79130}" srcOrd="0" destOrd="0" presId="urn:microsoft.com/office/officeart/2009/3/layout/HorizontalOrganizationChart"/>
    <dgm:cxn modelId="{731A9043-3A8C-4BB0-82B8-D6D4381E321A}" type="presParOf" srcId="{CB121551-5141-4190-8D9B-C01245D79130}" destId="{D49ECDF9-6B9C-4E9E-9C74-7DD038D60A30}" srcOrd="0" destOrd="0" presId="urn:microsoft.com/office/officeart/2009/3/layout/HorizontalOrganizationChart"/>
    <dgm:cxn modelId="{F0488C61-648A-4D28-AA03-10786AD93404}" type="presParOf" srcId="{CB121551-5141-4190-8D9B-C01245D79130}" destId="{F5059985-E98B-41AE-B813-3F850BFCBF3E}" srcOrd="1" destOrd="0" presId="urn:microsoft.com/office/officeart/2009/3/layout/HorizontalOrganizationChart"/>
    <dgm:cxn modelId="{F990D2C5-7C7D-40C1-BB63-39CE6F63E747}" type="presParOf" srcId="{AED27E02-54DD-4B7D-8750-5E847D8FE34B}" destId="{143AC604-F1F1-4271-BDBD-932B6BBA43EC}" srcOrd="1" destOrd="0" presId="urn:microsoft.com/office/officeart/2009/3/layout/HorizontalOrganizationChart"/>
    <dgm:cxn modelId="{8CA26BCE-0ED3-4AE3-8AB3-29FBD25901AF}" type="presParOf" srcId="{143AC604-F1F1-4271-BDBD-932B6BBA43EC}" destId="{A69F16C2-840C-479B-B739-182A44327EFD}" srcOrd="0" destOrd="0" presId="urn:microsoft.com/office/officeart/2009/3/layout/HorizontalOrganizationChart"/>
    <dgm:cxn modelId="{361A7733-09DA-44CE-B8D2-1E1576691D6C}" type="presParOf" srcId="{143AC604-F1F1-4271-BDBD-932B6BBA43EC}" destId="{39169470-0848-4895-89F5-AD99F18D09B2}" srcOrd="1" destOrd="0" presId="urn:microsoft.com/office/officeart/2009/3/layout/HorizontalOrganizationChart"/>
    <dgm:cxn modelId="{DB0FEAFD-1A20-49CE-BB6A-31926591DECA}" type="presParOf" srcId="{39169470-0848-4895-89F5-AD99F18D09B2}" destId="{1ABFF5F1-A8DA-438B-A83A-0AB2F0F895A7}" srcOrd="0" destOrd="0" presId="urn:microsoft.com/office/officeart/2009/3/layout/HorizontalOrganizationChart"/>
    <dgm:cxn modelId="{70C6889E-95E1-486F-ACF4-838B3C266D5E}" type="presParOf" srcId="{1ABFF5F1-A8DA-438B-A83A-0AB2F0F895A7}" destId="{BF42C301-0FA8-4F63-BECB-6B3D0DE671B7}" srcOrd="0" destOrd="0" presId="urn:microsoft.com/office/officeart/2009/3/layout/HorizontalOrganizationChart"/>
    <dgm:cxn modelId="{219E163A-C797-4D37-95A6-D4BE066AEE7D}" type="presParOf" srcId="{1ABFF5F1-A8DA-438B-A83A-0AB2F0F895A7}" destId="{B6EC3756-DED0-4D91-83D8-3C4E6845FBBC}" srcOrd="1" destOrd="0" presId="urn:microsoft.com/office/officeart/2009/3/layout/HorizontalOrganizationChart"/>
    <dgm:cxn modelId="{BBFF53DA-29D2-49FE-8961-1F14754C629B}" type="presParOf" srcId="{39169470-0848-4895-89F5-AD99F18D09B2}" destId="{1C93993C-7C61-45FE-8B00-29DCE0ED5139}" srcOrd="1" destOrd="0" presId="urn:microsoft.com/office/officeart/2009/3/layout/HorizontalOrganizationChart"/>
    <dgm:cxn modelId="{A8C95942-8923-44A0-B7E2-B880DAA6EB0B}" type="presParOf" srcId="{39169470-0848-4895-89F5-AD99F18D09B2}" destId="{660F25C9-0C26-4E65-A080-CB850A579737}" srcOrd="2" destOrd="0" presId="urn:microsoft.com/office/officeart/2009/3/layout/HorizontalOrganizationChart"/>
    <dgm:cxn modelId="{CE42437F-76D5-4754-B4F2-B0081658668A}" type="presParOf" srcId="{143AC604-F1F1-4271-BDBD-932B6BBA43EC}" destId="{0B71683B-446D-44E1-A106-7762C93E8782}" srcOrd="2" destOrd="0" presId="urn:microsoft.com/office/officeart/2009/3/layout/HorizontalOrganizationChart"/>
    <dgm:cxn modelId="{18C46721-EBEA-4246-8A44-EEA04503213B}" type="presParOf" srcId="{143AC604-F1F1-4271-BDBD-932B6BBA43EC}" destId="{2E0F855D-CE20-46A9-9E83-E038443E9EF4}" srcOrd="3" destOrd="0" presId="urn:microsoft.com/office/officeart/2009/3/layout/HorizontalOrganizationChart"/>
    <dgm:cxn modelId="{92415572-3F8F-49AA-A96E-B10B606DA1D6}" type="presParOf" srcId="{2E0F855D-CE20-46A9-9E83-E038443E9EF4}" destId="{D912FD2E-4E1D-4153-B92B-267FF6BC1030}" srcOrd="0" destOrd="0" presId="urn:microsoft.com/office/officeart/2009/3/layout/HorizontalOrganizationChart"/>
    <dgm:cxn modelId="{5DBAA043-6DED-4840-A955-EF9BEABC3F0A}" type="presParOf" srcId="{D912FD2E-4E1D-4153-B92B-267FF6BC1030}" destId="{BB65039A-AD26-4302-B073-9C6553A0E849}" srcOrd="0" destOrd="0" presId="urn:microsoft.com/office/officeart/2009/3/layout/HorizontalOrganizationChart"/>
    <dgm:cxn modelId="{C69ACF1B-2172-4C00-9672-0FF097173023}" type="presParOf" srcId="{D912FD2E-4E1D-4153-B92B-267FF6BC1030}" destId="{E240ABB1-BDF0-4AF8-826B-6B048958AD10}" srcOrd="1" destOrd="0" presId="urn:microsoft.com/office/officeart/2009/3/layout/HorizontalOrganizationChart"/>
    <dgm:cxn modelId="{DACA79E2-24ED-4264-806A-0ADCFCF2448F}" type="presParOf" srcId="{2E0F855D-CE20-46A9-9E83-E038443E9EF4}" destId="{7AFD52CC-2890-4AA7-81C7-323DD592863B}" srcOrd="1" destOrd="0" presId="urn:microsoft.com/office/officeart/2009/3/layout/HorizontalOrganizationChart"/>
    <dgm:cxn modelId="{B6AD8728-A728-4BA9-907A-DE656E2A401E}" type="presParOf" srcId="{2E0F855D-CE20-46A9-9E83-E038443E9EF4}" destId="{8146CA58-50ED-4772-A18C-C1813D705975}" srcOrd="2" destOrd="0" presId="urn:microsoft.com/office/officeart/2009/3/layout/HorizontalOrganizationChart"/>
    <dgm:cxn modelId="{9F298E5C-05A9-4B2E-B7FF-47E189094202}" type="presParOf" srcId="{143AC604-F1F1-4271-BDBD-932B6BBA43EC}" destId="{D5F794B0-79CA-4480-954E-46A9AB1EFF62}" srcOrd="4" destOrd="0" presId="urn:microsoft.com/office/officeart/2009/3/layout/HorizontalOrganizationChart"/>
    <dgm:cxn modelId="{6E662719-C62C-4950-BD6C-298B644027E8}" type="presParOf" srcId="{143AC604-F1F1-4271-BDBD-932B6BBA43EC}" destId="{C42910F8-0CD6-4C30-A258-BAC499BE8BC4}" srcOrd="5" destOrd="0" presId="urn:microsoft.com/office/officeart/2009/3/layout/HorizontalOrganizationChart"/>
    <dgm:cxn modelId="{44E631DD-0A5C-41EF-AB49-1840FB01655B}" type="presParOf" srcId="{C42910F8-0CD6-4C30-A258-BAC499BE8BC4}" destId="{B5EA4198-CA49-4B60-A3F2-39224A2E0756}" srcOrd="0" destOrd="0" presId="urn:microsoft.com/office/officeart/2009/3/layout/HorizontalOrganizationChart"/>
    <dgm:cxn modelId="{D7A1E0D6-BEFF-4CFE-ADE9-0E80EB6E0ED7}" type="presParOf" srcId="{B5EA4198-CA49-4B60-A3F2-39224A2E0756}" destId="{FEEF5B9A-156A-4800-9CF9-027CECCDAD2F}" srcOrd="0" destOrd="0" presId="urn:microsoft.com/office/officeart/2009/3/layout/HorizontalOrganizationChart"/>
    <dgm:cxn modelId="{D315F827-60CA-445E-A0E2-ADDD2671E3CC}" type="presParOf" srcId="{B5EA4198-CA49-4B60-A3F2-39224A2E0756}" destId="{164DFDAC-0301-42E0-8756-7CF1366217F7}" srcOrd="1" destOrd="0" presId="urn:microsoft.com/office/officeart/2009/3/layout/HorizontalOrganizationChart"/>
    <dgm:cxn modelId="{4CC0F92A-3775-4781-A3F3-EC06112E6872}" type="presParOf" srcId="{C42910F8-0CD6-4C30-A258-BAC499BE8BC4}" destId="{8E482256-CA0F-4F8F-98FF-D99D4EBCEF72}" srcOrd="1" destOrd="0" presId="urn:microsoft.com/office/officeart/2009/3/layout/HorizontalOrganizationChart"/>
    <dgm:cxn modelId="{D5A1A7A9-E331-43A5-B01E-C6CE6CA565F3}" type="presParOf" srcId="{8E482256-CA0F-4F8F-98FF-D99D4EBCEF72}" destId="{79861F12-50C5-408B-94C1-CF1808254D07}" srcOrd="0" destOrd="0" presId="urn:microsoft.com/office/officeart/2009/3/layout/HorizontalOrganizationChart"/>
    <dgm:cxn modelId="{940F098C-2C44-4315-A8E5-BABBF7C5C887}" type="presParOf" srcId="{8E482256-CA0F-4F8F-98FF-D99D4EBCEF72}" destId="{F41A5D53-C774-4A6E-BFA9-D129526E874D}" srcOrd="1" destOrd="0" presId="urn:microsoft.com/office/officeart/2009/3/layout/HorizontalOrganizationChart"/>
    <dgm:cxn modelId="{3A0DBB4A-29FF-4B65-B999-31C18F1D79E3}" type="presParOf" srcId="{F41A5D53-C774-4A6E-BFA9-D129526E874D}" destId="{11607275-3AFB-4D00-BDD2-6D46030EE91A}" srcOrd="0" destOrd="0" presId="urn:microsoft.com/office/officeart/2009/3/layout/HorizontalOrganizationChart"/>
    <dgm:cxn modelId="{D6306538-F831-4F2C-B1D8-AF9AAEF3731C}" type="presParOf" srcId="{11607275-3AFB-4D00-BDD2-6D46030EE91A}" destId="{B9F17FE2-34A4-4155-9698-12D9A820338E}" srcOrd="0" destOrd="0" presId="urn:microsoft.com/office/officeart/2009/3/layout/HorizontalOrganizationChart"/>
    <dgm:cxn modelId="{087DD4C2-C738-4789-A7E1-806EA12D9199}" type="presParOf" srcId="{11607275-3AFB-4D00-BDD2-6D46030EE91A}" destId="{1D6DFEF8-E02B-4794-9561-47328534E503}" srcOrd="1" destOrd="0" presId="urn:microsoft.com/office/officeart/2009/3/layout/HorizontalOrganizationChart"/>
    <dgm:cxn modelId="{2F404999-8256-4B45-A4E5-00CFD72039BD}" type="presParOf" srcId="{F41A5D53-C774-4A6E-BFA9-D129526E874D}" destId="{D459B408-4065-4EA9-A76D-0F32F43B5073}" srcOrd="1" destOrd="0" presId="urn:microsoft.com/office/officeart/2009/3/layout/HorizontalOrganizationChart"/>
    <dgm:cxn modelId="{32263898-C8A3-467B-8DC8-98D009B1C04E}" type="presParOf" srcId="{F41A5D53-C774-4A6E-BFA9-D129526E874D}" destId="{B35B00CF-8EE2-4139-8520-F2D30B542AE1}" srcOrd="2" destOrd="0" presId="urn:microsoft.com/office/officeart/2009/3/layout/HorizontalOrganizationChart"/>
    <dgm:cxn modelId="{7E2A777B-8389-4408-9DE0-9B5E0CB6EAE3}" type="presParOf" srcId="{8E482256-CA0F-4F8F-98FF-D99D4EBCEF72}" destId="{02398B7C-4195-44EF-B68B-59DAFCA41398}" srcOrd="2" destOrd="0" presId="urn:microsoft.com/office/officeart/2009/3/layout/HorizontalOrganizationChart"/>
    <dgm:cxn modelId="{6BEF4C9D-ADA8-4E63-9680-BB7C661F70B2}" type="presParOf" srcId="{8E482256-CA0F-4F8F-98FF-D99D4EBCEF72}" destId="{D51EAEA7-3DC2-4EDD-9B9D-C3F0C4F5D1DF}" srcOrd="3" destOrd="0" presId="urn:microsoft.com/office/officeart/2009/3/layout/HorizontalOrganizationChart"/>
    <dgm:cxn modelId="{E7BCAED2-8D0C-44CF-9DCF-E65C895DBA7C}" type="presParOf" srcId="{D51EAEA7-3DC2-4EDD-9B9D-C3F0C4F5D1DF}" destId="{A0FB9CA7-B3B4-4629-BC22-F9E942D1C1FE}" srcOrd="0" destOrd="0" presId="urn:microsoft.com/office/officeart/2009/3/layout/HorizontalOrganizationChart"/>
    <dgm:cxn modelId="{20C60355-82D9-454C-8A47-9843F743C913}" type="presParOf" srcId="{A0FB9CA7-B3B4-4629-BC22-F9E942D1C1FE}" destId="{D1C9CE32-757D-4BA0-A412-1242FBDBAA64}" srcOrd="0" destOrd="0" presId="urn:microsoft.com/office/officeart/2009/3/layout/HorizontalOrganizationChart"/>
    <dgm:cxn modelId="{AC6C510D-D25B-4586-AB15-0A659BBFAD1F}" type="presParOf" srcId="{A0FB9CA7-B3B4-4629-BC22-F9E942D1C1FE}" destId="{B38AB668-127C-41AD-86EE-311D4F355ACB}" srcOrd="1" destOrd="0" presId="urn:microsoft.com/office/officeart/2009/3/layout/HorizontalOrganizationChart"/>
    <dgm:cxn modelId="{176387A5-F1F5-42B5-A27E-B31AC609ADE7}" type="presParOf" srcId="{D51EAEA7-3DC2-4EDD-9B9D-C3F0C4F5D1DF}" destId="{F319B244-2C32-4EF5-85AD-C13CBA756AD4}" srcOrd="1" destOrd="0" presId="urn:microsoft.com/office/officeart/2009/3/layout/HorizontalOrganizationChart"/>
    <dgm:cxn modelId="{51F75B04-F2A2-4998-A78F-54741945D84F}" type="presParOf" srcId="{D51EAEA7-3DC2-4EDD-9B9D-C3F0C4F5D1DF}" destId="{E68E2E61-1EEE-4F56-8ECB-AD3B9FDE8EF0}" srcOrd="2" destOrd="0" presId="urn:microsoft.com/office/officeart/2009/3/layout/HorizontalOrganizationChart"/>
    <dgm:cxn modelId="{6FCDE960-CE26-4052-B2FB-69AA72D7AC6C}" type="presParOf" srcId="{8E482256-CA0F-4F8F-98FF-D99D4EBCEF72}" destId="{8A089A28-A977-4FF4-B583-FEF1C2C448DA}" srcOrd="4" destOrd="0" presId="urn:microsoft.com/office/officeart/2009/3/layout/HorizontalOrganizationChart"/>
    <dgm:cxn modelId="{1605BFA8-1440-47C1-8818-61FC1FB67867}" type="presParOf" srcId="{8E482256-CA0F-4F8F-98FF-D99D4EBCEF72}" destId="{D341C45A-6687-4B7C-A18F-B7F4DBFB4537}" srcOrd="5" destOrd="0" presId="urn:microsoft.com/office/officeart/2009/3/layout/HorizontalOrganizationChart"/>
    <dgm:cxn modelId="{674868EF-D80B-4F53-A068-03A70A35F1EF}" type="presParOf" srcId="{D341C45A-6687-4B7C-A18F-B7F4DBFB4537}" destId="{E0E5E6BF-25E6-4846-BF42-110ADC067A03}" srcOrd="0" destOrd="0" presId="urn:microsoft.com/office/officeart/2009/3/layout/HorizontalOrganizationChart"/>
    <dgm:cxn modelId="{658466C2-671D-4270-97A3-3A9DC434E962}" type="presParOf" srcId="{E0E5E6BF-25E6-4846-BF42-110ADC067A03}" destId="{F03D6915-15BA-45A3-B1E4-F819F3D205FC}" srcOrd="0" destOrd="0" presId="urn:microsoft.com/office/officeart/2009/3/layout/HorizontalOrganizationChart"/>
    <dgm:cxn modelId="{067D88AF-8D37-4864-ABFF-109D2DE402EE}" type="presParOf" srcId="{E0E5E6BF-25E6-4846-BF42-110ADC067A03}" destId="{1ED98AA1-FA0D-4142-8B94-2299E0EBEC3C}" srcOrd="1" destOrd="0" presId="urn:microsoft.com/office/officeart/2009/3/layout/HorizontalOrganizationChart"/>
    <dgm:cxn modelId="{70726136-DFE6-4D89-ACB0-2E181C38730C}" type="presParOf" srcId="{D341C45A-6687-4B7C-A18F-B7F4DBFB4537}" destId="{96BF7C99-1FC0-4B52-9BF6-8A09AA9274B5}" srcOrd="1" destOrd="0" presId="urn:microsoft.com/office/officeart/2009/3/layout/HorizontalOrganizationChart"/>
    <dgm:cxn modelId="{8F439E70-DDD8-4340-89B7-AD4B022B29D0}" type="presParOf" srcId="{D341C45A-6687-4B7C-A18F-B7F4DBFB4537}" destId="{B774FAB0-5FF5-4130-B72C-036FD6B1B4F3}" srcOrd="2" destOrd="0" presId="urn:microsoft.com/office/officeart/2009/3/layout/HorizontalOrganizationChart"/>
    <dgm:cxn modelId="{AA2AF8CF-AA47-4ECB-9B4C-E1EC0D49F777}" type="presParOf" srcId="{8E482256-CA0F-4F8F-98FF-D99D4EBCEF72}" destId="{77F5F6E0-B9BB-4B53-A9F9-D1E791243BB3}" srcOrd="6" destOrd="0" presId="urn:microsoft.com/office/officeart/2009/3/layout/HorizontalOrganizationChart"/>
    <dgm:cxn modelId="{9987D057-C37E-4E88-A91D-89C7F1428C44}" type="presParOf" srcId="{8E482256-CA0F-4F8F-98FF-D99D4EBCEF72}" destId="{4EB7B251-9042-4B48-9863-78E1CF578D25}" srcOrd="7" destOrd="0" presId="urn:microsoft.com/office/officeart/2009/3/layout/HorizontalOrganizationChart"/>
    <dgm:cxn modelId="{4AAD7E82-E057-49CA-92DD-C29ADD27FE54}" type="presParOf" srcId="{4EB7B251-9042-4B48-9863-78E1CF578D25}" destId="{EBF71EB0-E40C-4422-8FE3-7A7FE4F6175A}" srcOrd="0" destOrd="0" presId="urn:microsoft.com/office/officeart/2009/3/layout/HorizontalOrganizationChart"/>
    <dgm:cxn modelId="{250769C0-5190-4CC8-A37D-650584672E08}" type="presParOf" srcId="{EBF71EB0-E40C-4422-8FE3-7A7FE4F6175A}" destId="{05BFD734-BDA1-4CE8-8513-81309457F395}" srcOrd="0" destOrd="0" presId="urn:microsoft.com/office/officeart/2009/3/layout/HorizontalOrganizationChart"/>
    <dgm:cxn modelId="{6C046660-512B-4780-9E63-4ABC7542EE60}" type="presParOf" srcId="{EBF71EB0-E40C-4422-8FE3-7A7FE4F6175A}" destId="{5CA79AB9-2225-4F88-8759-E6BB65D6C911}" srcOrd="1" destOrd="0" presId="urn:microsoft.com/office/officeart/2009/3/layout/HorizontalOrganizationChart"/>
    <dgm:cxn modelId="{43AB2289-1B87-41D8-A780-D86795116DD4}" type="presParOf" srcId="{4EB7B251-9042-4B48-9863-78E1CF578D25}" destId="{9EA60BC5-13D6-42FE-957C-68EFB5E23043}" srcOrd="1" destOrd="0" presId="urn:microsoft.com/office/officeart/2009/3/layout/HorizontalOrganizationChart"/>
    <dgm:cxn modelId="{5AC93111-4A42-484C-887C-EC0406479533}" type="presParOf" srcId="{4EB7B251-9042-4B48-9863-78E1CF578D25}" destId="{7D0731E0-03BB-4027-BBA0-D80D8E8D4B5C}" srcOrd="2" destOrd="0" presId="urn:microsoft.com/office/officeart/2009/3/layout/HorizontalOrganizationChart"/>
    <dgm:cxn modelId="{65C1CF2F-7750-4A90-B2F3-BFC171B3B966}" type="presParOf" srcId="{8E482256-CA0F-4F8F-98FF-D99D4EBCEF72}" destId="{92B668BF-4B64-42A3-975A-C881C6713FEE}" srcOrd="8" destOrd="0" presId="urn:microsoft.com/office/officeart/2009/3/layout/HorizontalOrganizationChart"/>
    <dgm:cxn modelId="{380D68D4-9EA7-41E4-B5A6-4009952E51E8}" type="presParOf" srcId="{8E482256-CA0F-4F8F-98FF-D99D4EBCEF72}" destId="{1D60900E-503C-42CE-924A-ABD5D6A5E5E9}" srcOrd="9" destOrd="0" presId="urn:microsoft.com/office/officeart/2009/3/layout/HorizontalOrganizationChart"/>
    <dgm:cxn modelId="{A69346FF-7C5B-4FAF-B2C1-E5B854D8055A}" type="presParOf" srcId="{1D60900E-503C-42CE-924A-ABD5D6A5E5E9}" destId="{218DECBD-44C1-4E84-9F21-448B22079AF7}" srcOrd="0" destOrd="0" presId="urn:microsoft.com/office/officeart/2009/3/layout/HorizontalOrganizationChart"/>
    <dgm:cxn modelId="{2728C039-AD07-472B-8DF4-28E8495BDCCE}" type="presParOf" srcId="{218DECBD-44C1-4E84-9F21-448B22079AF7}" destId="{AE5A68C9-9C13-4C8F-9DA9-5EB6329C4D75}" srcOrd="0" destOrd="0" presId="urn:microsoft.com/office/officeart/2009/3/layout/HorizontalOrganizationChart"/>
    <dgm:cxn modelId="{E7246753-B5F8-451C-940C-4412953581BB}" type="presParOf" srcId="{218DECBD-44C1-4E84-9F21-448B22079AF7}" destId="{33248B85-37A1-4A09-9DDD-929A564CDFA5}" srcOrd="1" destOrd="0" presId="urn:microsoft.com/office/officeart/2009/3/layout/HorizontalOrganizationChart"/>
    <dgm:cxn modelId="{18E896E3-E9D6-4852-BECF-0C869A18C392}" type="presParOf" srcId="{1D60900E-503C-42CE-924A-ABD5D6A5E5E9}" destId="{84E1A8A7-3808-45FE-86D2-58A02DA8D779}" srcOrd="1" destOrd="0" presId="urn:microsoft.com/office/officeart/2009/3/layout/HorizontalOrganizationChart"/>
    <dgm:cxn modelId="{A543C074-B346-4A4E-A1BE-2EFE8F48CCF7}" type="presParOf" srcId="{1D60900E-503C-42CE-924A-ABD5D6A5E5E9}" destId="{0EAE3473-99B5-4C1E-8107-23A7784C416A}" srcOrd="2" destOrd="0" presId="urn:microsoft.com/office/officeart/2009/3/layout/HorizontalOrganizationChart"/>
    <dgm:cxn modelId="{B8229454-2860-416C-AB82-6041A776C91E}" type="presParOf" srcId="{C42910F8-0CD6-4C30-A258-BAC499BE8BC4}" destId="{191CDA72-A5E7-424B-8AAA-E17FB9C06E68}" srcOrd="2" destOrd="0" presId="urn:microsoft.com/office/officeart/2009/3/layout/HorizontalOrganizationChart"/>
    <dgm:cxn modelId="{0E5D82FC-74F8-4189-8F20-1590513B3F21}" type="presParOf" srcId="{AED27E02-54DD-4B7D-8750-5E847D8FE34B}" destId="{937A7DC6-C43A-41C9-895D-6A4B9791399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7E51F5-588B-4F36-A4C1-1A6C094EEE5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BD2CC80-EF32-4CA1-9685-B6BF57375E6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 rendszerben nem egy, hanem nagyon sok részecske van</a:t>
          </a:r>
        </a:p>
      </dgm:t>
    </dgm:pt>
    <dgm:pt modelId="{3307659A-D822-4094-9201-661C251CE353}" type="parTrans" cxnId="{B832F93E-02A5-475C-829C-91F159AF28C4}">
      <dgm:prSet/>
      <dgm:spPr/>
      <dgm:t>
        <a:bodyPr/>
        <a:lstStyle/>
        <a:p>
          <a:endParaRPr lang="hu-HU"/>
        </a:p>
      </dgm:t>
    </dgm:pt>
    <dgm:pt modelId="{2D3202EB-6261-49D6-A269-F2F89D30EF30}" type="sibTrans" cxnId="{B832F93E-02A5-475C-829C-91F159AF28C4}">
      <dgm:prSet/>
      <dgm:spPr/>
      <dgm:t>
        <a:bodyPr/>
        <a:lstStyle/>
        <a:p>
          <a:endParaRPr lang="hu-HU"/>
        </a:p>
      </dgm:t>
    </dgm:pt>
    <dgm:pt modelId="{73A39A29-E22F-4171-90B8-F71F1873D28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méreteloszlás, statisztikai paraméterek szükségesek</a:t>
          </a:r>
        </a:p>
      </dgm:t>
    </dgm:pt>
    <dgm:pt modelId="{D10E01D3-F02D-4B62-ABF6-CB61ABF8F204}" type="parTrans" cxnId="{739DEB7F-3A26-44E8-87B5-DADD34B3CD1C}">
      <dgm:prSet/>
      <dgm:spPr/>
      <dgm:t>
        <a:bodyPr/>
        <a:lstStyle/>
        <a:p>
          <a:endParaRPr lang="hu-HU"/>
        </a:p>
      </dgm:t>
    </dgm:pt>
    <dgm:pt modelId="{58576F8D-6B13-4DDA-876A-549946194A45}" type="sibTrans" cxnId="{739DEB7F-3A26-44E8-87B5-DADD34B3CD1C}">
      <dgm:prSet/>
      <dgm:spPr/>
      <dgm:t>
        <a:bodyPr/>
        <a:lstStyle/>
        <a:p>
          <a:endParaRPr lang="hu-HU"/>
        </a:p>
      </dgm:t>
    </dgm:pt>
    <dgm:pt modelId="{1D8A5E44-1CCF-459E-B335-410031AD720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különböző módszerek alkalmazhatóak</a:t>
          </a:r>
        </a:p>
      </dgm:t>
    </dgm:pt>
    <dgm:pt modelId="{A516FC64-1DED-47DB-A50B-5F9BA6ADA07F}" type="parTrans" cxnId="{D7D449C0-18D7-4F57-A6CA-4074FBDE1A90}">
      <dgm:prSet/>
      <dgm:spPr/>
      <dgm:t>
        <a:bodyPr/>
        <a:lstStyle/>
        <a:p>
          <a:endParaRPr lang="hu-HU"/>
        </a:p>
      </dgm:t>
    </dgm:pt>
    <dgm:pt modelId="{B2F5BF10-6E21-4090-83C8-8FE4EAED2162}" type="sibTrans" cxnId="{D7D449C0-18D7-4F57-A6CA-4074FBDE1A90}">
      <dgm:prSet/>
      <dgm:spPr/>
      <dgm:t>
        <a:bodyPr/>
        <a:lstStyle/>
        <a:p>
          <a:endParaRPr lang="hu-HU"/>
        </a:p>
      </dgm:t>
    </dgm:pt>
    <dgm:pt modelId="{39826483-A6A7-43C5-AEBC-D88E3DC24F2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különböző kritériumok,</a:t>
          </a:r>
          <a:r>
            <a:rPr lang="en-GB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követelmények</a:t>
          </a:r>
        </a:p>
      </dgm:t>
    </dgm:pt>
    <dgm:pt modelId="{D7C68AA1-6FD1-4327-A4BA-2D9ED12F7A40}" type="parTrans" cxnId="{9B71327F-5EC0-4620-8B35-232EE52D7536}">
      <dgm:prSet/>
      <dgm:spPr/>
      <dgm:t>
        <a:bodyPr/>
        <a:lstStyle/>
        <a:p>
          <a:endParaRPr lang="hu-HU"/>
        </a:p>
      </dgm:t>
    </dgm:pt>
    <dgm:pt modelId="{B937FD2F-79FC-4F0D-8E7A-C6C3BF70FDB2}" type="sibTrans" cxnId="{9B71327F-5EC0-4620-8B35-232EE52D7536}">
      <dgm:prSet/>
      <dgm:spPr/>
      <dgm:t>
        <a:bodyPr/>
        <a:lstStyle/>
        <a:p>
          <a:endParaRPr lang="hu-HU"/>
        </a:p>
      </dgm:t>
    </dgm:pt>
    <dgm:pt modelId="{E615A0C3-A2E6-460E-8346-B103FCB534BA}" type="pres">
      <dgm:prSet presAssocID="{127E51F5-588B-4F36-A4C1-1A6C094EEE53}" presName="linear" presStyleCnt="0">
        <dgm:presLayoutVars>
          <dgm:animLvl val="lvl"/>
          <dgm:resizeHandles val="exact"/>
        </dgm:presLayoutVars>
      </dgm:prSet>
      <dgm:spPr/>
    </dgm:pt>
    <dgm:pt modelId="{C85C3AE1-656B-4934-AF4A-59A7764E1F21}" type="pres">
      <dgm:prSet presAssocID="{DBD2CC80-EF32-4CA1-9685-B6BF57375E6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9AA3938-2472-4747-BD98-64F0AA59D4CB}" type="pres">
      <dgm:prSet presAssocID="{2D3202EB-6261-49D6-A269-F2F89D30EF30}" presName="spacer" presStyleCnt="0"/>
      <dgm:spPr/>
    </dgm:pt>
    <dgm:pt modelId="{1E143384-8D35-48B9-B92B-EDCC6D70F8A3}" type="pres">
      <dgm:prSet presAssocID="{73A39A29-E22F-4171-90B8-F71F1873D2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127359-A4DE-4147-B3F6-50B7BE3463FA}" type="pres">
      <dgm:prSet presAssocID="{58576F8D-6B13-4DDA-876A-549946194A45}" presName="spacer" presStyleCnt="0"/>
      <dgm:spPr/>
    </dgm:pt>
    <dgm:pt modelId="{521E1CF1-85C5-4ABF-A253-694839F03B9A}" type="pres">
      <dgm:prSet presAssocID="{1D8A5E44-1CCF-459E-B335-410031AD720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FB4B8F-AAD6-4107-B8BD-11B8422DE4D8}" type="pres">
      <dgm:prSet presAssocID="{B2F5BF10-6E21-4090-83C8-8FE4EAED2162}" presName="spacer" presStyleCnt="0"/>
      <dgm:spPr/>
    </dgm:pt>
    <dgm:pt modelId="{4BF221E3-48D6-4B11-A89F-9B39D16FB386}" type="pres">
      <dgm:prSet presAssocID="{39826483-A6A7-43C5-AEBC-D88E3DC24F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832F93E-02A5-475C-829C-91F159AF28C4}" srcId="{127E51F5-588B-4F36-A4C1-1A6C094EEE53}" destId="{DBD2CC80-EF32-4CA1-9685-B6BF57375E6D}" srcOrd="0" destOrd="0" parTransId="{3307659A-D822-4094-9201-661C251CE353}" sibTransId="{2D3202EB-6261-49D6-A269-F2F89D30EF30}"/>
    <dgm:cxn modelId="{15E2565C-9B62-45C6-BD9B-656AA5FCDB94}" type="presOf" srcId="{DBD2CC80-EF32-4CA1-9685-B6BF57375E6D}" destId="{C85C3AE1-656B-4934-AF4A-59A7764E1F21}" srcOrd="0" destOrd="0" presId="urn:microsoft.com/office/officeart/2005/8/layout/vList2"/>
    <dgm:cxn modelId="{BAC02662-DDBB-4843-8444-F82DAA4073D0}" type="presOf" srcId="{1D8A5E44-1CCF-459E-B335-410031AD720C}" destId="{521E1CF1-85C5-4ABF-A253-694839F03B9A}" srcOrd="0" destOrd="0" presId="urn:microsoft.com/office/officeart/2005/8/layout/vList2"/>
    <dgm:cxn modelId="{A6040F4E-C878-4648-97C1-581D6770C242}" type="presOf" srcId="{39826483-A6A7-43C5-AEBC-D88E3DC24F2C}" destId="{4BF221E3-48D6-4B11-A89F-9B39D16FB386}" srcOrd="0" destOrd="0" presId="urn:microsoft.com/office/officeart/2005/8/layout/vList2"/>
    <dgm:cxn modelId="{38754458-9FBB-4431-B9BF-A361FC559DFC}" type="presOf" srcId="{73A39A29-E22F-4171-90B8-F71F1873D282}" destId="{1E143384-8D35-48B9-B92B-EDCC6D70F8A3}" srcOrd="0" destOrd="0" presId="urn:microsoft.com/office/officeart/2005/8/layout/vList2"/>
    <dgm:cxn modelId="{295A7858-1C33-4B10-ACA5-2CC012D91D51}" type="presOf" srcId="{127E51F5-588B-4F36-A4C1-1A6C094EEE53}" destId="{E615A0C3-A2E6-460E-8346-B103FCB534BA}" srcOrd="0" destOrd="0" presId="urn:microsoft.com/office/officeart/2005/8/layout/vList2"/>
    <dgm:cxn modelId="{9B71327F-5EC0-4620-8B35-232EE52D7536}" srcId="{127E51F5-588B-4F36-A4C1-1A6C094EEE53}" destId="{39826483-A6A7-43C5-AEBC-D88E3DC24F2C}" srcOrd="3" destOrd="0" parTransId="{D7C68AA1-6FD1-4327-A4BA-2D9ED12F7A40}" sibTransId="{B937FD2F-79FC-4F0D-8E7A-C6C3BF70FDB2}"/>
    <dgm:cxn modelId="{739DEB7F-3A26-44E8-87B5-DADD34B3CD1C}" srcId="{127E51F5-588B-4F36-A4C1-1A6C094EEE53}" destId="{73A39A29-E22F-4171-90B8-F71F1873D282}" srcOrd="1" destOrd="0" parTransId="{D10E01D3-F02D-4B62-ABF6-CB61ABF8F204}" sibTransId="{58576F8D-6B13-4DDA-876A-549946194A45}"/>
    <dgm:cxn modelId="{D7D449C0-18D7-4F57-A6CA-4074FBDE1A90}" srcId="{127E51F5-588B-4F36-A4C1-1A6C094EEE53}" destId="{1D8A5E44-1CCF-459E-B335-410031AD720C}" srcOrd="2" destOrd="0" parTransId="{A516FC64-1DED-47DB-A50B-5F9BA6ADA07F}" sibTransId="{B2F5BF10-6E21-4090-83C8-8FE4EAED2162}"/>
    <dgm:cxn modelId="{C733163E-22E8-40BB-8ED5-EF1329417891}" type="presParOf" srcId="{E615A0C3-A2E6-460E-8346-B103FCB534BA}" destId="{C85C3AE1-656B-4934-AF4A-59A7764E1F21}" srcOrd="0" destOrd="0" presId="urn:microsoft.com/office/officeart/2005/8/layout/vList2"/>
    <dgm:cxn modelId="{A3779326-886A-4234-B7C4-972B95207138}" type="presParOf" srcId="{E615A0C3-A2E6-460E-8346-B103FCB534BA}" destId="{49AA3938-2472-4747-BD98-64F0AA59D4CB}" srcOrd="1" destOrd="0" presId="urn:microsoft.com/office/officeart/2005/8/layout/vList2"/>
    <dgm:cxn modelId="{CF550B1D-DCAB-4C6B-8220-6DB8DC4F4E72}" type="presParOf" srcId="{E615A0C3-A2E6-460E-8346-B103FCB534BA}" destId="{1E143384-8D35-48B9-B92B-EDCC6D70F8A3}" srcOrd="2" destOrd="0" presId="urn:microsoft.com/office/officeart/2005/8/layout/vList2"/>
    <dgm:cxn modelId="{D9C6F5A9-763B-4DE3-A785-FB0942F59BAB}" type="presParOf" srcId="{E615A0C3-A2E6-460E-8346-B103FCB534BA}" destId="{8E127359-A4DE-4147-B3F6-50B7BE3463FA}" srcOrd="3" destOrd="0" presId="urn:microsoft.com/office/officeart/2005/8/layout/vList2"/>
    <dgm:cxn modelId="{42CC2855-B8DA-4970-9C31-51444EF4FF64}" type="presParOf" srcId="{E615A0C3-A2E6-460E-8346-B103FCB534BA}" destId="{521E1CF1-85C5-4ABF-A253-694839F03B9A}" srcOrd="4" destOrd="0" presId="urn:microsoft.com/office/officeart/2005/8/layout/vList2"/>
    <dgm:cxn modelId="{BF11F917-2209-44AB-A503-D03B39B2A6AC}" type="presParOf" srcId="{E615A0C3-A2E6-460E-8346-B103FCB534BA}" destId="{C3FB4B8F-AAD6-4107-B8BD-11B8422DE4D8}" srcOrd="5" destOrd="0" presId="urn:microsoft.com/office/officeart/2005/8/layout/vList2"/>
    <dgm:cxn modelId="{86AACDFE-FAC4-45FC-A606-88795799691C}" type="presParOf" srcId="{E615A0C3-A2E6-460E-8346-B103FCB534BA}" destId="{4BF221E3-48D6-4B11-A89F-9B39D16FB38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66D82E-E18C-4179-A379-C790AC3FFA24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hu-HU"/>
        </a:p>
      </dgm:t>
    </dgm:pt>
    <dgm:pt modelId="{4FEDE0DC-206B-4B18-8B5E-95DEA7A3E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 részecskemérettől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(szemcse vagy cseppméret)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függ</a:t>
          </a:r>
          <a:endParaRPr lang="hu-HU" sz="1800" b="0" kern="1200"/>
        </a:p>
      </dgm:t>
    </dgm:pt>
    <dgm:pt modelId="{C6347075-DEB8-4706-9653-1F3ED5480E65}" type="parTrans" cxnId="{16CB7E63-8397-44D8-9D83-B3DE66318FBF}">
      <dgm:prSet/>
      <dgm:spPr/>
      <dgm:t>
        <a:bodyPr/>
        <a:lstStyle/>
        <a:p>
          <a:endParaRPr lang="hu-HU"/>
        </a:p>
      </dgm:t>
    </dgm:pt>
    <dgm:pt modelId="{27444B94-DF58-473E-B705-11483F85C067}" type="sibTrans" cxnId="{16CB7E63-8397-44D8-9D83-B3DE66318FBF}">
      <dgm:prSet/>
      <dgm:spPr/>
      <dgm:t>
        <a:bodyPr/>
        <a:lstStyle/>
        <a:p>
          <a:endParaRPr lang="hu-HU"/>
        </a:p>
      </dgm:t>
    </dgm:pt>
    <dgm:pt modelId="{65322EA9-0A15-4261-B06E-646F1B47239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 spcFirstLastPara="0" vert="horz" wrap="square" lIns="8890" tIns="8890" rIns="8890" bIns="8890" numCol="1" spcCol="1270" anchor="ctr" anchorCtr="0"/>
        <a:lstStyle/>
        <a:p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oldhatóság: 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kisebb részecske esetén 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nagyobb az oldhatóság</a:t>
          </a:r>
        </a:p>
      </dgm:t>
    </dgm:pt>
    <dgm:pt modelId="{4C3B859D-6E24-4A68-958B-CB16724564D4}" type="parTrans" cxnId="{C3A1B5DB-DE0B-4F55-9AFF-91B5AD4373C5}">
      <dgm:prSet/>
      <dgm:spPr/>
      <dgm:t>
        <a:bodyPr/>
        <a:lstStyle/>
        <a:p>
          <a:endParaRPr lang="hu-HU"/>
        </a:p>
      </dgm:t>
    </dgm:pt>
    <dgm:pt modelId="{B13A02EB-0E0C-4709-8284-99FCD94F35AC}" type="sibTrans" cxnId="{C3A1B5DB-DE0B-4F55-9AFF-91B5AD4373C5}">
      <dgm:prSet/>
      <dgm:spPr/>
      <dgm:t>
        <a:bodyPr/>
        <a:lstStyle/>
        <a:p>
          <a:endParaRPr lang="hu-HU"/>
        </a:p>
      </dgm:t>
    </dgm:pt>
    <dgm:pt modelId="{E7BCEB2A-44EF-4F22-AA00-2EFD4308056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kölcsönhatások</a:t>
          </a:r>
          <a:b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(vonzó</a:t>
          </a:r>
          <a: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</a:t>
          </a: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és tasztóerők)</a:t>
          </a:r>
          <a:b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nagysága</a:t>
          </a:r>
        </a:p>
      </dgm:t>
    </dgm:pt>
    <dgm:pt modelId="{A81A3439-8EAC-4B51-B0EB-746FA557D970}" type="parTrans" cxnId="{282D4619-CC87-4FCA-9F18-B43DE8BEFB6E}">
      <dgm:prSet/>
      <dgm:spPr/>
      <dgm:t>
        <a:bodyPr/>
        <a:lstStyle/>
        <a:p>
          <a:endParaRPr lang="hu-HU"/>
        </a:p>
      </dgm:t>
    </dgm:pt>
    <dgm:pt modelId="{51C40CD3-C2F8-492B-9E6A-7E6BFC8B93A0}" type="sibTrans" cxnId="{282D4619-CC87-4FCA-9F18-B43DE8BEFB6E}">
      <dgm:prSet/>
      <dgm:spPr/>
      <dgm:t>
        <a:bodyPr/>
        <a:lstStyle/>
        <a:p>
          <a:endParaRPr lang="hu-HU"/>
        </a:p>
      </dgm:t>
    </dgm:pt>
    <dgm:pt modelId="{F5D82FED-C093-4B31-BC36-96D4624AC825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biológiai hatás sebessége: </a:t>
          </a:r>
          <a:b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coverage, penetration, uptake</a:t>
          </a:r>
          <a:endParaRPr lang="hu-HU" sz="18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E5BEFACC-4D37-4D3C-A4DC-7520B6EF1741}" type="parTrans" cxnId="{E6D74B55-504B-4FC6-8C41-AD4CD86DCECE}">
      <dgm:prSet/>
      <dgm:spPr/>
      <dgm:t>
        <a:bodyPr/>
        <a:lstStyle/>
        <a:p>
          <a:endParaRPr lang="hu-HU"/>
        </a:p>
      </dgm:t>
    </dgm:pt>
    <dgm:pt modelId="{E1C11E9C-D465-4C67-9CC8-9FC26A888BBF}" type="sibTrans" cxnId="{E6D74B55-504B-4FC6-8C41-AD4CD86DCECE}">
      <dgm:prSet/>
      <dgm:spPr/>
      <dgm:t>
        <a:bodyPr/>
        <a:lstStyle/>
        <a:p>
          <a:endParaRPr lang="hu-HU"/>
        </a:p>
      </dgm:t>
    </dgm:pt>
    <dgm:pt modelId="{41A69DF1-51EA-4C2A-98B4-A28F107593F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emulziók és szuszpenzió</a:t>
          </a:r>
          <a:b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fizikai stabilitása </a:t>
          </a:r>
          <a: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ülepedés sebessége),</a:t>
          </a:r>
          <a:br>
            <a:rPr lang="en-GB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reologiai jellemzők</a:t>
          </a:r>
        </a:p>
      </dgm:t>
    </dgm:pt>
    <dgm:pt modelId="{847D9916-8B6F-4703-9941-74559F5A9175}" type="parTrans" cxnId="{E2F360F0-C0A9-49C7-B3C5-AE332D314484}">
      <dgm:prSet/>
      <dgm:spPr/>
      <dgm:t>
        <a:bodyPr/>
        <a:lstStyle/>
        <a:p>
          <a:endParaRPr lang="hu-HU"/>
        </a:p>
      </dgm:t>
    </dgm:pt>
    <dgm:pt modelId="{BE1E0725-7A20-485D-B73D-2459DD3E9132}" type="sibTrans" cxnId="{E2F360F0-C0A9-49C7-B3C5-AE332D314484}">
      <dgm:prSet/>
      <dgm:spPr/>
      <dgm:t>
        <a:bodyPr/>
        <a:lstStyle/>
        <a:p>
          <a:endParaRPr lang="hu-HU"/>
        </a:p>
      </dgm:t>
    </dgm:pt>
    <dgm:pt modelId="{3847D999-C001-4BDF-AD1F-E7AF90B49C3C}" type="pres">
      <dgm:prSet presAssocID="{8866D82E-E18C-4179-A379-C790AC3FFA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27E02-54DD-4B7D-8750-5E847D8FE34B}" type="pres">
      <dgm:prSet presAssocID="{4FEDE0DC-206B-4B18-8B5E-95DEA7A3ED61}" presName="hierRoot1" presStyleCnt="0">
        <dgm:presLayoutVars>
          <dgm:hierBranch val="init"/>
        </dgm:presLayoutVars>
      </dgm:prSet>
      <dgm:spPr/>
    </dgm:pt>
    <dgm:pt modelId="{CB121551-5141-4190-8D9B-C01245D79130}" type="pres">
      <dgm:prSet presAssocID="{4FEDE0DC-206B-4B18-8B5E-95DEA7A3ED61}" presName="rootComposite1" presStyleCnt="0"/>
      <dgm:spPr/>
    </dgm:pt>
    <dgm:pt modelId="{D49ECDF9-6B9C-4E9E-9C74-7DD038D60A30}" type="pres">
      <dgm:prSet presAssocID="{4FEDE0DC-206B-4B18-8B5E-95DEA7A3ED61}" presName="rootText1" presStyleLbl="node0" presStyleIdx="0" presStyleCnt="1" custScaleX="130957" custScaleY="13869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5059985-E98B-41AE-B813-3F850BFCBF3E}" type="pres">
      <dgm:prSet presAssocID="{4FEDE0DC-206B-4B18-8B5E-95DEA7A3ED61}" presName="rootConnector1" presStyleLbl="node1" presStyleIdx="0" presStyleCnt="0"/>
      <dgm:spPr/>
    </dgm:pt>
    <dgm:pt modelId="{143AC604-F1F1-4271-BDBD-932B6BBA43EC}" type="pres">
      <dgm:prSet presAssocID="{4FEDE0DC-206B-4B18-8B5E-95DEA7A3ED61}" presName="hierChild2" presStyleCnt="0"/>
      <dgm:spPr/>
    </dgm:pt>
    <dgm:pt modelId="{A69F16C2-840C-479B-B739-182A44327EFD}" type="pres">
      <dgm:prSet presAssocID="{4C3B859D-6E24-4A68-958B-CB16724564D4}" presName="Name64" presStyleLbl="parChTrans1D2" presStyleIdx="0" presStyleCnt="4"/>
      <dgm:spPr/>
    </dgm:pt>
    <dgm:pt modelId="{39169470-0848-4895-89F5-AD99F18D09B2}" type="pres">
      <dgm:prSet presAssocID="{65322EA9-0A15-4261-B06E-646F1B472395}" presName="hierRoot2" presStyleCnt="0">
        <dgm:presLayoutVars>
          <dgm:hierBranch val="init"/>
        </dgm:presLayoutVars>
      </dgm:prSet>
      <dgm:spPr/>
    </dgm:pt>
    <dgm:pt modelId="{1ABFF5F1-A8DA-438B-A83A-0AB2F0F895A7}" type="pres">
      <dgm:prSet presAssocID="{65322EA9-0A15-4261-B06E-646F1B472395}" presName="rootComposite" presStyleCnt="0"/>
      <dgm:spPr/>
    </dgm:pt>
    <dgm:pt modelId="{BF42C301-0FA8-4F63-BECB-6B3D0DE671B7}" type="pres">
      <dgm:prSet presAssocID="{65322EA9-0A15-4261-B06E-646F1B472395}" presName="rootText" presStyleLbl="node2" presStyleIdx="0" presStyleCnt="4" custScaleX="169115" custScaleY="125749">
        <dgm:presLayoutVars>
          <dgm:chPref val="3"/>
        </dgm:presLayoutVars>
      </dgm:prSet>
      <dgm:spPr>
        <a:xfrm>
          <a:off x="5767341" y="295"/>
          <a:ext cx="2986848" cy="831960"/>
        </a:xfrm>
        <a:prstGeom prst="flowChartAlternateProcess">
          <a:avLst/>
        </a:prstGeom>
      </dgm:spPr>
    </dgm:pt>
    <dgm:pt modelId="{B6EC3756-DED0-4D91-83D8-3C4E6845FBBC}" type="pres">
      <dgm:prSet presAssocID="{65322EA9-0A15-4261-B06E-646F1B472395}" presName="rootConnector" presStyleLbl="node2" presStyleIdx="0" presStyleCnt="4"/>
      <dgm:spPr/>
    </dgm:pt>
    <dgm:pt modelId="{1C93993C-7C61-45FE-8B00-29DCE0ED5139}" type="pres">
      <dgm:prSet presAssocID="{65322EA9-0A15-4261-B06E-646F1B472395}" presName="hierChild4" presStyleCnt="0"/>
      <dgm:spPr/>
    </dgm:pt>
    <dgm:pt modelId="{660F25C9-0C26-4E65-A080-CB850A579737}" type="pres">
      <dgm:prSet presAssocID="{65322EA9-0A15-4261-B06E-646F1B472395}" presName="hierChild5" presStyleCnt="0"/>
      <dgm:spPr/>
    </dgm:pt>
    <dgm:pt modelId="{5A333394-634C-4941-A122-EC335EF89492}" type="pres">
      <dgm:prSet presAssocID="{A81A3439-8EAC-4B51-B0EB-746FA557D970}" presName="Name64" presStyleLbl="parChTrans1D2" presStyleIdx="1" presStyleCnt="4"/>
      <dgm:spPr/>
    </dgm:pt>
    <dgm:pt modelId="{A5F883C5-BC2F-40B2-AD42-5284F46862EC}" type="pres">
      <dgm:prSet presAssocID="{E7BCEB2A-44EF-4F22-AA00-2EFD4308056A}" presName="hierRoot2" presStyleCnt="0">
        <dgm:presLayoutVars>
          <dgm:hierBranch val="init"/>
        </dgm:presLayoutVars>
      </dgm:prSet>
      <dgm:spPr/>
    </dgm:pt>
    <dgm:pt modelId="{11EF3FD0-B936-46C0-BB97-86EA8254ECCE}" type="pres">
      <dgm:prSet presAssocID="{E7BCEB2A-44EF-4F22-AA00-2EFD4308056A}" presName="rootComposite" presStyleCnt="0"/>
      <dgm:spPr/>
    </dgm:pt>
    <dgm:pt modelId="{B9465963-8378-4CB0-9A8D-BEF8D4A75394}" type="pres">
      <dgm:prSet presAssocID="{E7BCEB2A-44EF-4F22-AA00-2EFD4308056A}" presName="rootText" presStyleLbl="node2" presStyleIdx="1" presStyleCnt="4" custScaleX="166943" custScaleY="12574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DDFE0B7-0A1F-4BF3-A101-B60BC6FF1C66}" type="pres">
      <dgm:prSet presAssocID="{E7BCEB2A-44EF-4F22-AA00-2EFD4308056A}" presName="rootConnector" presStyleLbl="node2" presStyleIdx="1" presStyleCnt="4"/>
      <dgm:spPr/>
    </dgm:pt>
    <dgm:pt modelId="{83EC9413-9C84-4C16-A3A8-CDD8A3A3CA96}" type="pres">
      <dgm:prSet presAssocID="{E7BCEB2A-44EF-4F22-AA00-2EFD4308056A}" presName="hierChild4" presStyleCnt="0"/>
      <dgm:spPr/>
    </dgm:pt>
    <dgm:pt modelId="{EA944B25-3DD3-43C3-A9AD-D148E96D21BA}" type="pres">
      <dgm:prSet presAssocID="{E7BCEB2A-44EF-4F22-AA00-2EFD4308056A}" presName="hierChild5" presStyleCnt="0"/>
      <dgm:spPr/>
    </dgm:pt>
    <dgm:pt modelId="{9AAECF2F-625F-4324-8AD8-E5B1868E0A46}" type="pres">
      <dgm:prSet presAssocID="{E5BEFACC-4D37-4D3C-A4DC-7520B6EF1741}" presName="Name64" presStyleLbl="parChTrans1D2" presStyleIdx="2" presStyleCnt="4"/>
      <dgm:spPr/>
    </dgm:pt>
    <dgm:pt modelId="{DE7644A9-59D3-4CA2-95B8-D67C5DFC19CE}" type="pres">
      <dgm:prSet presAssocID="{F5D82FED-C093-4B31-BC36-96D4624AC825}" presName="hierRoot2" presStyleCnt="0">
        <dgm:presLayoutVars>
          <dgm:hierBranch val="init"/>
        </dgm:presLayoutVars>
      </dgm:prSet>
      <dgm:spPr/>
    </dgm:pt>
    <dgm:pt modelId="{0C6AB9B4-4D61-4E1D-A965-678229F01C65}" type="pres">
      <dgm:prSet presAssocID="{F5D82FED-C093-4B31-BC36-96D4624AC825}" presName="rootComposite" presStyleCnt="0"/>
      <dgm:spPr/>
    </dgm:pt>
    <dgm:pt modelId="{62B32FBA-A819-462A-AACA-A734DCB33EA3}" type="pres">
      <dgm:prSet presAssocID="{F5D82FED-C093-4B31-BC36-96D4624AC825}" presName="rootText" presStyleLbl="node2" presStyleIdx="2" presStyleCnt="4" custScaleX="166943" custScaleY="12574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08DFC6A-3CC1-4325-BCBE-3F0EE25B73AA}" type="pres">
      <dgm:prSet presAssocID="{F5D82FED-C093-4B31-BC36-96D4624AC825}" presName="rootConnector" presStyleLbl="node2" presStyleIdx="2" presStyleCnt="4"/>
      <dgm:spPr/>
    </dgm:pt>
    <dgm:pt modelId="{0BB2373A-CB09-451A-8283-1E0D9D0FBBE4}" type="pres">
      <dgm:prSet presAssocID="{F5D82FED-C093-4B31-BC36-96D4624AC825}" presName="hierChild4" presStyleCnt="0"/>
      <dgm:spPr/>
    </dgm:pt>
    <dgm:pt modelId="{F3C61F2B-2486-45AE-936E-C7CFF85F896D}" type="pres">
      <dgm:prSet presAssocID="{F5D82FED-C093-4B31-BC36-96D4624AC825}" presName="hierChild5" presStyleCnt="0"/>
      <dgm:spPr/>
    </dgm:pt>
    <dgm:pt modelId="{A3918D49-9AEC-4340-B798-E589AB56F18C}" type="pres">
      <dgm:prSet presAssocID="{847D9916-8B6F-4703-9941-74559F5A9175}" presName="Name64" presStyleLbl="parChTrans1D2" presStyleIdx="3" presStyleCnt="4"/>
      <dgm:spPr/>
    </dgm:pt>
    <dgm:pt modelId="{B7BB029F-5070-4781-8A26-6FD7EE679175}" type="pres">
      <dgm:prSet presAssocID="{41A69DF1-51EA-4C2A-98B4-A28F107593F6}" presName="hierRoot2" presStyleCnt="0">
        <dgm:presLayoutVars>
          <dgm:hierBranch val="init"/>
        </dgm:presLayoutVars>
      </dgm:prSet>
      <dgm:spPr/>
    </dgm:pt>
    <dgm:pt modelId="{B040CFDF-71F0-45D5-BE74-BED7A8EE5DED}" type="pres">
      <dgm:prSet presAssocID="{41A69DF1-51EA-4C2A-98B4-A28F107593F6}" presName="rootComposite" presStyleCnt="0"/>
      <dgm:spPr/>
    </dgm:pt>
    <dgm:pt modelId="{E09979E7-5A95-4DF0-991D-50269E7B9153}" type="pres">
      <dgm:prSet presAssocID="{41A69DF1-51EA-4C2A-98B4-A28F107593F6}" presName="rootText" presStyleLbl="node2" presStyleIdx="3" presStyleCnt="4" custScaleX="166943" custScaleY="12574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5E5D61-5CEE-4F2B-B4F2-AD1BD1763973}" type="pres">
      <dgm:prSet presAssocID="{41A69DF1-51EA-4C2A-98B4-A28F107593F6}" presName="rootConnector" presStyleLbl="node2" presStyleIdx="3" presStyleCnt="4"/>
      <dgm:spPr/>
    </dgm:pt>
    <dgm:pt modelId="{93A2A0D5-7A5A-4C92-9CEB-60817537CF89}" type="pres">
      <dgm:prSet presAssocID="{41A69DF1-51EA-4C2A-98B4-A28F107593F6}" presName="hierChild4" presStyleCnt="0"/>
      <dgm:spPr/>
    </dgm:pt>
    <dgm:pt modelId="{EDBE82BD-880C-4D8C-BAFA-41AD98A9D5CB}" type="pres">
      <dgm:prSet presAssocID="{41A69DF1-51EA-4C2A-98B4-A28F107593F6}" presName="hierChild5" presStyleCnt="0"/>
      <dgm:spPr/>
    </dgm:pt>
    <dgm:pt modelId="{937A7DC6-C43A-41C9-895D-6A4B9791399C}" type="pres">
      <dgm:prSet presAssocID="{4FEDE0DC-206B-4B18-8B5E-95DEA7A3ED61}" presName="hierChild3" presStyleCnt="0"/>
      <dgm:spPr/>
    </dgm:pt>
  </dgm:ptLst>
  <dgm:cxnLst>
    <dgm:cxn modelId="{282D4619-CC87-4FCA-9F18-B43DE8BEFB6E}" srcId="{4FEDE0DC-206B-4B18-8B5E-95DEA7A3ED61}" destId="{E7BCEB2A-44EF-4F22-AA00-2EFD4308056A}" srcOrd="1" destOrd="0" parTransId="{A81A3439-8EAC-4B51-B0EB-746FA557D970}" sibTransId="{51C40CD3-C2F8-492B-9E6A-7E6BFC8B93A0}"/>
    <dgm:cxn modelId="{058AA921-BD29-4BF8-9D18-A93A83CB9D4E}" type="presOf" srcId="{4FEDE0DC-206B-4B18-8B5E-95DEA7A3ED61}" destId="{F5059985-E98B-41AE-B813-3F850BFCBF3E}" srcOrd="1" destOrd="0" presId="urn:microsoft.com/office/officeart/2009/3/layout/HorizontalOrganizationChart"/>
    <dgm:cxn modelId="{49915924-4EC0-4DE3-9DB9-3C2416037A00}" type="presOf" srcId="{65322EA9-0A15-4261-B06E-646F1B472395}" destId="{BF42C301-0FA8-4F63-BECB-6B3D0DE671B7}" srcOrd="0" destOrd="0" presId="urn:microsoft.com/office/officeart/2009/3/layout/HorizontalOrganizationChart"/>
    <dgm:cxn modelId="{3BC6EC32-D05A-4AA6-838B-E9262C346629}" type="presOf" srcId="{41A69DF1-51EA-4C2A-98B4-A28F107593F6}" destId="{585E5D61-5CEE-4F2B-B4F2-AD1BD1763973}" srcOrd="1" destOrd="0" presId="urn:microsoft.com/office/officeart/2009/3/layout/HorizontalOrganizationChart"/>
    <dgm:cxn modelId="{79D1515E-A2E2-465C-8856-BE03802EE637}" type="presOf" srcId="{A81A3439-8EAC-4B51-B0EB-746FA557D970}" destId="{5A333394-634C-4941-A122-EC335EF89492}" srcOrd="0" destOrd="0" presId="urn:microsoft.com/office/officeart/2009/3/layout/HorizontalOrganizationChart"/>
    <dgm:cxn modelId="{16CB7E63-8397-44D8-9D83-B3DE66318FBF}" srcId="{8866D82E-E18C-4179-A379-C790AC3FFA24}" destId="{4FEDE0DC-206B-4B18-8B5E-95DEA7A3ED61}" srcOrd="0" destOrd="0" parTransId="{C6347075-DEB8-4706-9653-1F3ED5480E65}" sibTransId="{27444B94-DF58-473E-B705-11483F85C067}"/>
    <dgm:cxn modelId="{C0812944-8E91-4DC4-B245-31C59C6920FF}" type="presOf" srcId="{E7BCEB2A-44EF-4F22-AA00-2EFD4308056A}" destId="{0DDFE0B7-0A1F-4BF3-A101-B60BC6FF1C66}" srcOrd="1" destOrd="0" presId="urn:microsoft.com/office/officeart/2009/3/layout/HorizontalOrganizationChart"/>
    <dgm:cxn modelId="{62933264-D8D8-431D-93CC-A1E6CA742C90}" type="presOf" srcId="{E5BEFACC-4D37-4D3C-A4DC-7520B6EF1741}" destId="{9AAECF2F-625F-4324-8AD8-E5B1868E0A46}" srcOrd="0" destOrd="0" presId="urn:microsoft.com/office/officeart/2009/3/layout/HorizontalOrganizationChart"/>
    <dgm:cxn modelId="{55F64046-0D9D-4539-B767-115FB31CB68A}" type="presOf" srcId="{E7BCEB2A-44EF-4F22-AA00-2EFD4308056A}" destId="{B9465963-8378-4CB0-9A8D-BEF8D4A75394}" srcOrd="0" destOrd="0" presId="urn:microsoft.com/office/officeart/2009/3/layout/HorizontalOrganizationChart"/>
    <dgm:cxn modelId="{A206ED68-37DB-43D2-A785-BC6B54C509A9}" type="presOf" srcId="{8866D82E-E18C-4179-A379-C790AC3FFA24}" destId="{3847D999-C001-4BDF-AD1F-E7AF90B49C3C}" srcOrd="0" destOrd="0" presId="urn:microsoft.com/office/officeart/2009/3/layout/HorizontalOrganizationChart"/>
    <dgm:cxn modelId="{E6D74B55-504B-4FC6-8C41-AD4CD86DCECE}" srcId="{4FEDE0DC-206B-4B18-8B5E-95DEA7A3ED61}" destId="{F5D82FED-C093-4B31-BC36-96D4624AC825}" srcOrd="2" destOrd="0" parTransId="{E5BEFACC-4D37-4D3C-A4DC-7520B6EF1741}" sibTransId="{E1C11E9C-D465-4C67-9CC8-9FC26A888BBF}"/>
    <dgm:cxn modelId="{69961793-FB40-4D96-9632-77519CC89F1A}" type="presOf" srcId="{4C3B859D-6E24-4A68-958B-CB16724564D4}" destId="{A69F16C2-840C-479B-B739-182A44327EFD}" srcOrd="0" destOrd="0" presId="urn:microsoft.com/office/officeart/2009/3/layout/HorizontalOrganizationChart"/>
    <dgm:cxn modelId="{602D79A8-913A-4568-AEA9-8ED3B38E2A63}" type="presOf" srcId="{F5D82FED-C093-4B31-BC36-96D4624AC825}" destId="{208DFC6A-3CC1-4325-BCBE-3F0EE25B73AA}" srcOrd="1" destOrd="0" presId="urn:microsoft.com/office/officeart/2009/3/layout/HorizontalOrganizationChart"/>
    <dgm:cxn modelId="{F5AA35AB-1328-4D55-8680-545923F1F635}" type="presOf" srcId="{847D9916-8B6F-4703-9941-74559F5A9175}" destId="{A3918D49-9AEC-4340-B798-E589AB56F18C}" srcOrd="0" destOrd="0" presId="urn:microsoft.com/office/officeart/2009/3/layout/HorizontalOrganizationChart"/>
    <dgm:cxn modelId="{D1F863AE-F3B7-4EA0-BCE6-0495AB956043}" type="presOf" srcId="{41A69DF1-51EA-4C2A-98B4-A28F107593F6}" destId="{E09979E7-5A95-4DF0-991D-50269E7B9153}" srcOrd="0" destOrd="0" presId="urn:microsoft.com/office/officeart/2009/3/layout/HorizontalOrganizationChart"/>
    <dgm:cxn modelId="{8D3CDBBF-BCE4-4864-AA05-4D902A8FE88C}" type="presOf" srcId="{F5D82FED-C093-4B31-BC36-96D4624AC825}" destId="{62B32FBA-A819-462A-AACA-A734DCB33EA3}" srcOrd="0" destOrd="0" presId="urn:microsoft.com/office/officeart/2009/3/layout/HorizontalOrganizationChart"/>
    <dgm:cxn modelId="{C3A1B5DB-DE0B-4F55-9AFF-91B5AD4373C5}" srcId="{4FEDE0DC-206B-4B18-8B5E-95DEA7A3ED61}" destId="{65322EA9-0A15-4261-B06E-646F1B472395}" srcOrd="0" destOrd="0" parTransId="{4C3B859D-6E24-4A68-958B-CB16724564D4}" sibTransId="{B13A02EB-0E0C-4709-8284-99FCD94F35AC}"/>
    <dgm:cxn modelId="{05D7C6DB-2976-4349-AF05-3220421918FA}" type="presOf" srcId="{4FEDE0DC-206B-4B18-8B5E-95DEA7A3ED61}" destId="{D49ECDF9-6B9C-4E9E-9C74-7DD038D60A30}" srcOrd="0" destOrd="0" presId="urn:microsoft.com/office/officeart/2009/3/layout/HorizontalOrganizationChart"/>
    <dgm:cxn modelId="{E2F360F0-C0A9-49C7-B3C5-AE332D314484}" srcId="{4FEDE0DC-206B-4B18-8B5E-95DEA7A3ED61}" destId="{41A69DF1-51EA-4C2A-98B4-A28F107593F6}" srcOrd="3" destOrd="0" parTransId="{847D9916-8B6F-4703-9941-74559F5A9175}" sibTransId="{BE1E0725-7A20-485D-B73D-2459DD3E9132}"/>
    <dgm:cxn modelId="{DDC4C7FD-142B-494A-9754-91D4BE609E08}" type="presOf" srcId="{65322EA9-0A15-4261-B06E-646F1B472395}" destId="{B6EC3756-DED0-4D91-83D8-3C4E6845FBBC}" srcOrd="1" destOrd="0" presId="urn:microsoft.com/office/officeart/2009/3/layout/HorizontalOrganizationChart"/>
    <dgm:cxn modelId="{90F9BCCE-895C-4386-85B3-033E7ED0B326}" type="presParOf" srcId="{3847D999-C001-4BDF-AD1F-E7AF90B49C3C}" destId="{AED27E02-54DD-4B7D-8750-5E847D8FE34B}" srcOrd="0" destOrd="0" presId="urn:microsoft.com/office/officeart/2009/3/layout/HorizontalOrganizationChart"/>
    <dgm:cxn modelId="{1AFAEFF4-65A7-4D57-B1AE-8644E8E3AC80}" type="presParOf" srcId="{AED27E02-54DD-4B7D-8750-5E847D8FE34B}" destId="{CB121551-5141-4190-8D9B-C01245D79130}" srcOrd="0" destOrd="0" presId="urn:microsoft.com/office/officeart/2009/3/layout/HorizontalOrganizationChart"/>
    <dgm:cxn modelId="{731A9043-3A8C-4BB0-82B8-D6D4381E321A}" type="presParOf" srcId="{CB121551-5141-4190-8D9B-C01245D79130}" destId="{D49ECDF9-6B9C-4E9E-9C74-7DD038D60A30}" srcOrd="0" destOrd="0" presId="urn:microsoft.com/office/officeart/2009/3/layout/HorizontalOrganizationChart"/>
    <dgm:cxn modelId="{F0488C61-648A-4D28-AA03-10786AD93404}" type="presParOf" srcId="{CB121551-5141-4190-8D9B-C01245D79130}" destId="{F5059985-E98B-41AE-B813-3F850BFCBF3E}" srcOrd="1" destOrd="0" presId="urn:microsoft.com/office/officeart/2009/3/layout/HorizontalOrganizationChart"/>
    <dgm:cxn modelId="{F990D2C5-7C7D-40C1-BB63-39CE6F63E747}" type="presParOf" srcId="{AED27E02-54DD-4B7D-8750-5E847D8FE34B}" destId="{143AC604-F1F1-4271-BDBD-932B6BBA43EC}" srcOrd="1" destOrd="0" presId="urn:microsoft.com/office/officeart/2009/3/layout/HorizontalOrganizationChart"/>
    <dgm:cxn modelId="{8CA26BCE-0ED3-4AE3-8AB3-29FBD25901AF}" type="presParOf" srcId="{143AC604-F1F1-4271-BDBD-932B6BBA43EC}" destId="{A69F16C2-840C-479B-B739-182A44327EFD}" srcOrd="0" destOrd="0" presId="urn:microsoft.com/office/officeart/2009/3/layout/HorizontalOrganizationChart"/>
    <dgm:cxn modelId="{361A7733-09DA-44CE-B8D2-1E1576691D6C}" type="presParOf" srcId="{143AC604-F1F1-4271-BDBD-932B6BBA43EC}" destId="{39169470-0848-4895-89F5-AD99F18D09B2}" srcOrd="1" destOrd="0" presId="urn:microsoft.com/office/officeart/2009/3/layout/HorizontalOrganizationChart"/>
    <dgm:cxn modelId="{DB0FEAFD-1A20-49CE-BB6A-31926591DECA}" type="presParOf" srcId="{39169470-0848-4895-89F5-AD99F18D09B2}" destId="{1ABFF5F1-A8DA-438B-A83A-0AB2F0F895A7}" srcOrd="0" destOrd="0" presId="urn:microsoft.com/office/officeart/2009/3/layout/HorizontalOrganizationChart"/>
    <dgm:cxn modelId="{70C6889E-95E1-486F-ACF4-838B3C266D5E}" type="presParOf" srcId="{1ABFF5F1-A8DA-438B-A83A-0AB2F0F895A7}" destId="{BF42C301-0FA8-4F63-BECB-6B3D0DE671B7}" srcOrd="0" destOrd="0" presId="urn:microsoft.com/office/officeart/2009/3/layout/HorizontalOrganizationChart"/>
    <dgm:cxn modelId="{219E163A-C797-4D37-95A6-D4BE066AEE7D}" type="presParOf" srcId="{1ABFF5F1-A8DA-438B-A83A-0AB2F0F895A7}" destId="{B6EC3756-DED0-4D91-83D8-3C4E6845FBBC}" srcOrd="1" destOrd="0" presId="urn:microsoft.com/office/officeart/2009/3/layout/HorizontalOrganizationChart"/>
    <dgm:cxn modelId="{BBFF53DA-29D2-49FE-8961-1F14754C629B}" type="presParOf" srcId="{39169470-0848-4895-89F5-AD99F18D09B2}" destId="{1C93993C-7C61-45FE-8B00-29DCE0ED5139}" srcOrd="1" destOrd="0" presId="urn:microsoft.com/office/officeart/2009/3/layout/HorizontalOrganizationChart"/>
    <dgm:cxn modelId="{A8C95942-8923-44A0-B7E2-B880DAA6EB0B}" type="presParOf" srcId="{39169470-0848-4895-89F5-AD99F18D09B2}" destId="{660F25C9-0C26-4E65-A080-CB850A579737}" srcOrd="2" destOrd="0" presId="urn:microsoft.com/office/officeart/2009/3/layout/HorizontalOrganizationChart"/>
    <dgm:cxn modelId="{DE0AA6A9-AF33-45CB-B22A-F504ACA6A57E}" type="presParOf" srcId="{143AC604-F1F1-4271-BDBD-932B6BBA43EC}" destId="{5A333394-634C-4941-A122-EC335EF89492}" srcOrd="2" destOrd="0" presId="urn:microsoft.com/office/officeart/2009/3/layout/HorizontalOrganizationChart"/>
    <dgm:cxn modelId="{9D78E925-A096-4E7D-BAA7-D7B0B860E6F7}" type="presParOf" srcId="{143AC604-F1F1-4271-BDBD-932B6BBA43EC}" destId="{A5F883C5-BC2F-40B2-AD42-5284F46862EC}" srcOrd="3" destOrd="0" presId="urn:microsoft.com/office/officeart/2009/3/layout/HorizontalOrganizationChart"/>
    <dgm:cxn modelId="{7B8D64FC-AFF8-4EB1-9F28-5A8771764D41}" type="presParOf" srcId="{A5F883C5-BC2F-40B2-AD42-5284F46862EC}" destId="{11EF3FD0-B936-46C0-BB97-86EA8254ECCE}" srcOrd="0" destOrd="0" presId="urn:microsoft.com/office/officeart/2009/3/layout/HorizontalOrganizationChart"/>
    <dgm:cxn modelId="{DF4273E2-29A2-42D4-A6E5-666D5D123512}" type="presParOf" srcId="{11EF3FD0-B936-46C0-BB97-86EA8254ECCE}" destId="{B9465963-8378-4CB0-9A8D-BEF8D4A75394}" srcOrd="0" destOrd="0" presId="urn:microsoft.com/office/officeart/2009/3/layout/HorizontalOrganizationChart"/>
    <dgm:cxn modelId="{373B89FE-E966-4EA0-9297-A4D7D46CC6FC}" type="presParOf" srcId="{11EF3FD0-B936-46C0-BB97-86EA8254ECCE}" destId="{0DDFE0B7-0A1F-4BF3-A101-B60BC6FF1C66}" srcOrd="1" destOrd="0" presId="urn:microsoft.com/office/officeart/2009/3/layout/HorizontalOrganizationChart"/>
    <dgm:cxn modelId="{4C094A0E-C344-4AED-B2C5-BA0B45ED3CAB}" type="presParOf" srcId="{A5F883C5-BC2F-40B2-AD42-5284F46862EC}" destId="{83EC9413-9C84-4C16-A3A8-CDD8A3A3CA96}" srcOrd="1" destOrd="0" presId="urn:microsoft.com/office/officeart/2009/3/layout/HorizontalOrganizationChart"/>
    <dgm:cxn modelId="{83B69D34-306A-4749-A7A3-FC86C77A0C16}" type="presParOf" srcId="{A5F883C5-BC2F-40B2-AD42-5284F46862EC}" destId="{EA944B25-3DD3-43C3-A9AD-D148E96D21BA}" srcOrd="2" destOrd="0" presId="urn:microsoft.com/office/officeart/2009/3/layout/HorizontalOrganizationChart"/>
    <dgm:cxn modelId="{3F18B737-2D3B-4005-B1D6-6DE506C7D425}" type="presParOf" srcId="{143AC604-F1F1-4271-BDBD-932B6BBA43EC}" destId="{9AAECF2F-625F-4324-8AD8-E5B1868E0A46}" srcOrd="4" destOrd="0" presId="urn:microsoft.com/office/officeart/2009/3/layout/HorizontalOrganizationChart"/>
    <dgm:cxn modelId="{07B82351-60A6-471E-B981-81A6F667E8EB}" type="presParOf" srcId="{143AC604-F1F1-4271-BDBD-932B6BBA43EC}" destId="{DE7644A9-59D3-4CA2-95B8-D67C5DFC19CE}" srcOrd="5" destOrd="0" presId="urn:microsoft.com/office/officeart/2009/3/layout/HorizontalOrganizationChart"/>
    <dgm:cxn modelId="{77761451-1595-499F-ACB8-1AAEE5BCE61F}" type="presParOf" srcId="{DE7644A9-59D3-4CA2-95B8-D67C5DFC19CE}" destId="{0C6AB9B4-4D61-4E1D-A965-678229F01C65}" srcOrd="0" destOrd="0" presId="urn:microsoft.com/office/officeart/2009/3/layout/HorizontalOrganizationChart"/>
    <dgm:cxn modelId="{998C5FB9-9EA8-4951-9BFC-537095281DAD}" type="presParOf" srcId="{0C6AB9B4-4D61-4E1D-A965-678229F01C65}" destId="{62B32FBA-A819-462A-AACA-A734DCB33EA3}" srcOrd="0" destOrd="0" presId="urn:microsoft.com/office/officeart/2009/3/layout/HorizontalOrganizationChart"/>
    <dgm:cxn modelId="{D0B7AFF4-8640-4C75-800D-FA0A7C8A3D17}" type="presParOf" srcId="{0C6AB9B4-4D61-4E1D-A965-678229F01C65}" destId="{208DFC6A-3CC1-4325-BCBE-3F0EE25B73AA}" srcOrd="1" destOrd="0" presId="urn:microsoft.com/office/officeart/2009/3/layout/HorizontalOrganizationChart"/>
    <dgm:cxn modelId="{011E1C7B-2F4D-4996-B832-2637285C6AE3}" type="presParOf" srcId="{DE7644A9-59D3-4CA2-95B8-D67C5DFC19CE}" destId="{0BB2373A-CB09-451A-8283-1E0D9D0FBBE4}" srcOrd="1" destOrd="0" presId="urn:microsoft.com/office/officeart/2009/3/layout/HorizontalOrganizationChart"/>
    <dgm:cxn modelId="{C206DB81-8026-4BFE-A539-0DCF1E134C93}" type="presParOf" srcId="{DE7644A9-59D3-4CA2-95B8-D67C5DFC19CE}" destId="{F3C61F2B-2486-45AE-936E-C7CFF85F896D}" srcOrd="2" destOrd="0" presId="urn:microsoft.com/office/officeart/2009/3/layout/HorizontalOrganizationChart"/>
    <dgm:cxn modelId="{368D5824-4DB3-4A2E-B51F-AB059DABB662}" type="presParOf" srcId="{143AC604-F1F1-4271-BDBD-932B6BBA43EC}" destId="{A3918D49-9AEC-4340-B798-E589AB56F18C}" srcOrd="6" destOrd="0" presId="urn:microsoft.com/office/officeart/2009/3/layout/HorizontalOrganizationChart"/>
    <dgm:cxn modelId="{584A0AFA-3EDF-489B-8CF2-9EC9B8C60F80}" type="presParOf" srcId="{143AC604-F1F1-4271-BDBD-932B6BBA43EC}" destId="{B7BB029F-5070-4781-8A26-6FD7EE679175}" srcOrd="7" destOrd="0" presId="urn:microsoft.com/office/officeart/2009/3/layout/HorizontalOrganizationChart"/>
    <dgm:cxn modelId="{BEDC2D04-DBFB-44A9-A426-B4470FC6A2A3}" type="presParOf" srcId="{B7BB029F-5070-4781-8A26-6FD7EE679175}" destId="{B040CFDF-71F0-45D5-BE74-BED7A8EE5DED}" srcOrd="0" destOrd="0" presId="urn:microsoft.com/office/officeart/2009/3/layout/HorizontalOrganizationChart"/>
    <dgm:cxn modelId="{55C2DAE6-271F-495F-935A-2F420DED803D}" type="presParOf" srcId="{B040CFDF-71F0-45D5-BE74-BED7A8EE5DED}" destId="{E09979E7-5A95-4DF0-991D-50269E7B9153}" srcOrd="0" destOrd="0" presId="urn:microsoft.com/office/officeart/2009/3/layout/HorizontalOrganizationChart"/>
    <dgm:cxn modelId="{9759AFBD-C850-4521-8EE2-F665A13D70B1}" type="presParOf" srcId="{B040CFDF-71F0-45D5-BE74-BED7A8EE5DED}" destId="{585E5D61-5CEE-4F2B-B4F2-AD1BD1763973}" srcOrd="1" destOrd="0" presId="urn:microsoft.com/office/officeart/2009/3/layout/HorizontalOrganizationChart"/>
    <dgm:cxn modelId="{365A3711-DCD6-4793-9C23-C4F8726931FB}" type="presParOf" srcId="{B7BB029F-5070-4781-8A26-6FD7EE679175}" destId="{93A2A0D5-7A5A-4C92-9CEB-60817537CF89}" srcOrd="1" destOrd="0" presId="urn:microsoft.com/office/officeart/2009/3/layout/HorizontalOrganizationChart"/>
    <dgm:cxn modelId="{C40458BE-93C1-490B-8DA4-01E3904A3FF5}" type="presParOf" srcId="{B7BB029F-5070-4781-8A26-6FD7EE679175}" destId="{EDBE82BD-880C-4D8C-BAFA-41AD98A9D5CB}" srcOrd="2" destOrd="0" presId="urn:microsoft.com/office/officeart/2009/3/layout/HorizontalOrganizationChart"/>
    <dgm:cxn modelId="{0E5D82FC-74F8-4189-8F20-1590513B3F21}" type="presParOf" srcId="{AED27E02-54DD-4B7D-8750-5E847D8FE34B}" destId="{937A7DC6-C43A-41C9-895D-6A4B9791399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7E51F5-588B-4F36-A4C1-1A6C094EEE53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BD2CC80-EF32-4CA1-9685-B6BF57375E6D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2000" b="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2000" b="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részecskeméret, méreteloszlás technológiai biztosítása/létrehozása</a:t>
          </a:r>
        </a:p>
      </dgm:t>
    </dgm:pt>
    <dgm:pt modelId="{3307659A-D822-4094-9201-661C251CE353}" type="parTrans" cxnId="{B832F93E-02A5-475C-829C-91F159AF28C4}">
      <dgm:prSet/>
      <dgm:spPr/>
      <dgm:t>
        <a:bodyPr/>
        <a:lstStyle/>
        <a:p>
          <a:endParaRPr lang="hu-HU"/>
        </a:p>
      </dgm:t>
    </dgm:pt>
    <dgm:pt modelId="{2D3202EB-6261-49D6-A269-F2F89D30EF30}" type="sibTrans" cxnId="{B832F93E-02A5-475C-829C-91F159AF28C4}">
      <dgm:prSet/>
      <dgm:spPr/>
      <dgm:t>
        <a:bodyPr/>
        <a:lstStyle/>
        <a:p>
          <a:endParaRPr lang="hu-HU"/>
        </a:p>
      </dgm:t>
    </dgm:pt>
    <dgm:pt modelId="{73A39A29-E22F-4171-90B8-F71F1873D282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diszpergáláshoz felhasznált  mechanikai vagy más  energia mennyisége</a:t>
          </a:r>
        </a:p>
      </dgm:t>
    </dgm:pt>
    <dgm:pt modelId="{D10E01D3-F02D-4B62-ABF6-CB61ABF8F204}" type="parTrans" cxnId="{739DEB7F-3A26-44E8-87B5-DADD34B3CD1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8576F8D-6B13-4DDA-876A-549946194A45}" type="sibTrans" cxnId="{739DEB7F-3A26-44E8-87B5-DADD34B3CD1C}">
      <dgm:prSet/>
      <dgm:spPr/>
      <dgm:t>
        <a:bodyPr/>
        <a:lstStyle/>
        <a:p>
          <a:endParaRPr lang="hu-HU"/>
        </a:p>
      </dgm:t>
    </dgm:pt>
    <dgm:pt modelId="{6EF9A944-DBDA-4F27-9BA1-0C0FC5F23290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az energia bevitel módja, hatásfoka</a:t>
          </a:r>
        </a:p>
      </dgm:t>
    </dgm:pt>
    <dgm:pt modelId="{590325A2-B548-4D02-9B9B-CF61A1D21506}" type="parTrans" cxnId="{ABE51231-208A-481A-A661-54B744782D4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10CAC525-1715-41F0-AACF-2CED4AD832AB}" type="sibTrans" cxnId="{ABE51231-208A-481A-A661-54B744782D4B}">
      <dgm:prSet/>
      <dgm:spPr/>
      <dgm:t>
        <a:bodyPr/>
        <a:lstStyle/>
        <a:p>
          <a:endParaRPr lang="hu-HU"/>
        </a:p>
      </dgm:t>
    </dgm:pt>
    <dgm:pt modelId="{B2C717B0-BCDB-43E7-A02F-BE3A282D79A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technológiai megoldások  kivitelezésének módja</a:t>
          </a:r>
        </a:p>
      </dgm:t>
    </dgm:pt>
    <dgm:pt modelId="{51D455C3-670A-45D5-B712-E0E9C264CEE3}" type="parTrans" cxnId="{063A6829-4B84-48EA-84CD-6D138F7A6A4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8334C421-009C-411E-9C45-23FC9F84ED50}" type="sibTrans" cxnId="{063A6829-4B84-48EA-84CD-6D138F7A6A4A}">
      <dgm:prSet/>
      <dgm:spPr/>
      <dgm:t>
        <a:bodyPr/>
        <a:lstStyle/>
        <a:p>
          <a:endParaRPr lang="hu-HU"/>
        </a:p>
      </dgm:t>
    </dgm:pt>
    <dgm:pt modelId="{B0B2155C-F2CE-4B9A-88F3-1BD593697D89}" type="pres">
      <dgm:prSet presAssocID="{127E51F5-588B-4F36-A4C1-1A6C094EEE5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4B15E506-3D65-44C0-8479-67FC218E1F14}" type="pres">
      <dgm:prSet presAssocID="{127E51F5-588B-4F36-A4C1-1A6C094EEE53}" presName="outerBox" presStyleCnt="0"/>
      <dgm:spPr/>
    </dgm:pt>
    <dgm:pt modelId="{F7B27A8F-89E7-4137-AD56-E0D696FE4890}" type="pres">
      <dgm:prSet presAssocID="{127E51F5-588B-4F36-A4C1-1A6C094EEE53}" presName="outerBoxParent" presStyleLbl="node1" presStyleIdx="0" presStyleCnt="1" custScaleX="97488" custScaleY="58229"/>
      <dgm:spPr/>
    </dgm:pt>
    <dgm:pt modelId="{0CC2F617-7564-49CD-8992-A115014C36E0}" type="pres">
      <dgm:prSet presAssocID="{127E51F5-588B-4F36-A4C1-1A6C094EEE53}" presName="outerBoxChildren" presStyleCnt="0"/>
      <dgm:spPr/>
    </dgm:pt>
    <dgm:pt modelId="{D1E5CBF1-DC73-4AB6-BE4A-A3E650889038}" type="pres">
      <dgm:prSet presAssocID="{73A39A29-E22F-4171-90B8-F71F1873D282}" presName="oChild" presStyleLbl="fgAcc1" presStyleIdx="0" presStyleCnt="3" custScaleX="74206" custScaleY="78570" custLinFactNeighborX="17128" custLinFactNeighborY="-26209">
        <dgm:presLayoutVars>
          <dgm:bulletEnabled val="1"/>
        </dgm:presLayoutVars>
      </dgm:prSet>
      <dgm:spPr/>
    </dgm:pt>
    <dgm:pt modelId="{70F360FD-CD0E-40C4-B908-6F65ED452102}" type="pres">
      <dgm:prSet presAssocID="{58576F8D-6B13-4DDA-876A-549946194A45}" presName="outerSibTrans" presStyleCnt="0"/>
      <dgm:spPr/>
    </dgm:pt>
    <dgm:pt modelId="{30D5B261-CF35-40C5-B18D-7525B9F247F9}" type="pres">
      <dgm:prSet presAssocID="{6EF9A944-DBDA-4F27-9BA1-0C0FC5F23290}" presName="oChild" presStyleLbl="fgAcc1" presStyleIdx="1" presStyleCnt="3" custScaleX="74206" custScaleY="78570" custLinFactNeighborX="17128" custLinFactNeighborY="-26209">
        <dgm:presLayoutVars>
          <dgm:bulletEnabled val="1"/>
        </dgm:presLayoutVars>
      </dgm:prSet>
      <dgm:spPr/>
    </dgm:pt>
    <dgm:pt modelId="{DA140D0C-04B6-4B13-B30A-E3CB13B7DCFA}" type="pres">
      <dgm:prSet presAssocID="{10CAC525-1715-41F0-AACF-2CED4AD832AB}" presName="outerSibTrans" presStyleCnt="0"/>
      <dgm:spPr/>
    </dgm:pt>
    <dgm:pt modelId="{7ED81FFF-83C8-43C9-98EC-FED5A0692002}" type="pres">
      <dgm:prSet presAssocID="{B2C717B0-BCDB-43E7-A02F-BE3A282D79AC}" presName="oChild" presStyleLbl="fgAcc1" presStyleIdx="2" presStyleCnt="3" custScaleX="74206" custScaleY="78570" custLinFactNeighborX="17128" custLinFactNeighborY="-26209">
        <dgm:presLayoutVars>
          <dgm:bulletEnabled val="1"/>
        </dgm:presLayoutVars>
      </dgm:prSet>
      <dgm:spPr/>
    </dgm:pt>
  </dgm:ptLst>
  <dgm:cxnLst>
    <dgm:cxn modelId="{892FA511-B8D1-43DC-A777-65DC36001B9F}" type="presOf" srcId="{73A39A29-E22F-4171-90B8-F71F1873D282}" destId="{D1E5CBF1-DC73-4AB6-BE4A-A3E650889038}" srcOrd="0" destOrd="0" presId="urn:microsoft.com/office/officeart/2005/8/layout/target2"/>
    <dgm:cxn modelId="{063A6829-4B84-48EA-84CD-6D138F7A6A4A}" srcId="{DBD2CC80-EF32-4CA1-9685-B6BF57375E6D}" destId="{B2C717B0-BCDB-43E7-A02F-BE3A282D79AC}" srcOrd="2" destOrd="0" parTransId="{51D455C3-670A-45D5-B712-E0E9C264CEE3}" sibTransId="{8334C421-009C-411E-9C45-23FC9F84ED50}"/>
    <dgm:cxn modelId="{ABE51231-208A-481A-A661-54B744782D4B}" srcId="{DBD2CC80-EF32-4CA1-9685-B6BF57375E6D}" destId="{6EF9A944-DBDA-4F27-9BA1-0C0FC5F23290}" srcOrd="1" destOrd="0" parTransId="{590325A2-B548-4D02-9B9B-CF61A1D21506}" sibTransId="{10CAC525-1715-41F0-AACF-2CED4AD832AB}"/>
    <dgm:cxn modelId="{B832F93E-02A5-475C-829C-91F159AF28C4}" srcId="{127E51F5-588B-4F36-A4C1-1A6C094EEE53}" destId="{DBD2CC80-EF32-4CA1-9685-B6BF57375E6D}" srcOrd="0" destOrd="0" parTransId="{3307659A-D822-4094-9201-661C251CE353}" sibTransId="{2D3202EB-6261-49D6-A269-F2F89D30EF30}"/>
    <dgm:cxn modelId="{4E192B4A-AAF6-4DAD-97F6-4822F9B543D7}" type="presOf" srcId="{6EF9A944-DBDA-4F27-9BA1-0C0FC5F23290}" destId="{30D5B261-CF35-40C5-B18D-7525B9F247F9}" srcOrd="0" destOrd="0" presId="urn:microsoft.com/office/officeart/2005/8/layout/target2"/>
    <dgm:cxn modelId="{F90EF075-A53B-466E-AE10-4219939ACBB3}" type="presOf" srcId="{B2C717B0-BCDB-43E7-A02F-BE3A282D79AC}" destId="{7ED81FFF-83C8-43C9-98EC-FED5A0692002}" srcOrd="0" destOrd="0" presId="urn:microsoft.com/office/officeart/2005/8/layout/target2"/>
    <dgm:cxn modelId="{739DEB7F-3A26-44E8-87B5-DADD34B3CD1C}" srcId="{DBD2CC80-EF32-4CA1-9685-B6BF57375E6D}" destId="{73A39A29-E22F-4171-90B8-F71F1873D282}" srcOrd="0" destOrd="0" parTransId="{D10E01D3-F02D-4B62-ABF6-CB61ABF8F204}" sibTransId="{58576F8D-6B13-4DDA-876A-549946194A45}"/>
    <dgm:cxn modelId="{BA55CD8C-88C8-49FF-AA6C-5412E84E3A80}" type="presOf" srcId="{DBD2CC80-EF32-4CA1-9685-B6BF57375E6D}" destId="{F7B27A8F-89E7-4137-AD56-E0D696FE4890}" srcOrd="0" destOrd="0" presId="urn:microsoft.com/office/officeart/2005/8/layout/target2"/>
    <dgm:cxn modelId="{36FCB6A6-D364-4C6B-9464-62FA2AD78F2C}" type="presOf" srcId="{127E51F5-588B-4F36-A4C1-1A6C094EEE53}" destId="{B0B2155C-F2CE-4B9A-88F3-1BD593697D89}" srcOrd="0" destOrd="0" presId="urn:microsoft.com/office/officeart/2005/8/layout/target2"/>
    <dgm:cxn modelId="{DFAD5216-0EE3-4A78-B779-C3988EF43213}" type="presParOf" srcId="{B0B2155C-F2CE-4B9A-88F3-1BD593697D89}" destId="{4B15E506-3D65-44C0-8479-67FC218E1F14}" srcOrd="0" destOrd="0" presId="urn:microsoft.com/office/officeart/2005/8/layout/target2"/>
    <dgm:cxn modelId="{CE631A42-ED15-4404-8FF0-DB7B438FF5D8}" type="presParOf" srcId="{4B15E506-3D65-44C0-8479-67FC218E1F14}" destId="{F7B27A8F-89E7-4137-AD56-E0D696FE4890}" srcOrd="0" destOrd="0" presId="urn:microsoft.com/office/officeart/2005/8/layout/target2"/>
    <dgm:cxn modelId="{810F0605-7B8D-4503-8619-46BB875E5F15}" type="presParOf" srcId="{4B15E506-3D65-44C0-8479-67FC218E1F14}" destId="{0CC2F617-7564-49CD-8992-A115014C36E0}" srcOrd="1" destOrd="0" presId="urn:microsoft.com/office/officeart/2005/8/layout/target2"/>
    <dgm:cxn modelId="{FB418DC3-66FD-4176-8FC3-4765F8D5D673}" type="presParOf" srcId="{0CC2F617-7564-49CD-8992-A115014C36E0}" destId="{D1E5CBF1-DC73-4AB6-BE4A-A3E650889038}" srcOrd="0" destOrd="0" presId="urn:microsoft.com/office/officeart/2005/8/layout/target2"/>
    <dgm:cxn modelId="{8632B00C-3842-4173-9148-E59B45AFA453}" type="presParOf" srcId="{0CC2F617-7564-49CD-8992-A115014C36E0}" destId="{70F360FD-CD0E-40C4-B908-6F65ED452102}" srcOrd="1" destOrd="0" presId="urn:microsoft.com/office/officeart/2005/8/layout/target2"/>
    <dgm:cxn modelId="{6708C2CB-A737-42C7-923D-B31F4E3F8821}" type="presParOf" srcId="{0CC2F617-7564-49CD-8992-A115014C36E0}" destId="{30D5B261-CF35-40C5-B18D-7525B9F247F9}" srcOrd="2" destOrd="0" presId="urn:microsoft.com/office/officeart/2005/8/layout/target2"/>
    <dgm:cxn modelId="{773550EC-F2AC-4A03-9C37-E30CF64F4F2D}" type="presParOf" srcId="{0CC2F617-7564-49CD-8992-A115014C36E0}" destId="{DA140D0C-04B6-4B13-B30A-E3CB13B7DCFA}" srcOrd="3" destOrd="0" presId="urn:microsoft.com/office/officeart/2005/8/layout/target2"/>
    <dgm:cxn modelId="{7C06CFF4-5BA2-4484-86E5-1A82EA731F40}" type="presParOf" srcId="{0CC2F617-7564-49CD-8992-A115014C36E0}" destId="{7ED81FFF-83C8-43C9-98EC-FED5A0692002}" srcOrd="4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AE794E-A731-4150-95E6-0BF5730035B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31D81A-6917-4B04-A43E-E09A6DA1DF7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5400"/>
            <a:t>osztályozás</a:t>
          </a:r>
          <a:endParaRPr lang="hu-HU" sz="6500"/>
        </a:p>
      </dgm:t>
    </dgm:pt>
    <dgm:pt modelId="{42F79EBC-066F-4137-B22F-0D2AC2CF5B05}" type="parTrans" cxnId="{942E85A1-2E6B-46B0-985E-D292E373EA15}">
      <dgm:prSet/>
      <dgm:spPr/>
      <dgm:t>
        <a:bodyPr/>
        <a:lstStyle/>
        <a:p>
          <a:endParaRPr lang="hu-HU"/>
        </a:p>
      </dgm:t>
    </dgm:pt>
    <dgm:pt modelId="{889D8653-CA34-4399-9BC8-98A4B0767294}" type="sibTrans" cxnId="{942E85A1-2E6B-46B0-985E-D292E373EA15}">
      <dgm:prSet/>
      <dgm:spPr/>
      <dgm:t>
        <a:bodyPr/>
        <a:lstStyle/>
        <a:p>
          <a:endParaRPr lang="hu-HU"/>
        </a:p>
      </dgm:t>
    </dgm:pt>
    <dgm:pt modelId="{C1874796-A888-48D1-A7C1-1BDD0FBE400A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szimmetrikus vagy aszimmetrikus</a:t>
          </a:r>
        </a:p>
      </dgm:t>
    </dgm:pt>
    <dgm:pt modelId="{FC0C4B90-0C51-442F-AA96-1FD7B24E0CE0}" type="parTrans" cxnId="{C2F67AB2-D8F6-46ED-81C2-5C1BEFC7E92C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26E352D-B0C6-410E-9AE8-BFD30FC7C8A0}" type="sibTrans" cxnId="{C2F67AB2-D8F6-46ED-81C2-5C1BEFC7E92C}">
      <dgm:prSet/>
      <dgm:spPr/>
      <dgm:t>
        <a:bodyPr/>
        <a:lstStyle/>
        <a:p>
          <a:endParaRPr lang="hu-HU"/>
        </a:p>
      </dgm:t>
    </dgm:pt>
    <dgm:pt modelId="{909E9EB2-FB01-43F6-8A8B-FF3D63B7106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monodiszperz vagy polidiszperz</a:t>
          </a:r>
        </a:p>
      </dgm:t>
    </dgm:pt>
    <dgm:pt modelId="{1BEFC87A-0021-4654-9CD7-93D8AAB02CB5}" type="parTrans" cxnId="{BE23CC1F-CB6D-4BE1-BACD-0C5548465F9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78D17743-143A-4342-832A-44A1950725C6}" type="sibTrans" cxnId="{BE23CC1F-CB6D-4BE1-BACD-0C5548465F9D}">
      <dgm:prSet/>
      <dgm:spPr/>
      <dgm:t>
        <a:bodyPr/>
        <a:lstStyle/>
        <a:p>
          <a:endParaRPr lang="hu-HU"/>
        </a:p>
      </dgm:t>
    </dgm:pt>
    <dgm:pt modelId="{70C28CDB-C726-4094-9BB6-CBD016C25950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differenciális (frequency, gyakorisági) </a:t>
          </a:r>
          <a:br>
            <a:rPr lang="en-GB" sz="2000"/>
          </a:br>
          <a:r>
            <a:rPr lang="hu-HU" sz="2000"/>
            <a:t>vagy integrális (kummulativ)</a:t>
          </a:r>
        </a:p>
      </dgm:t>
    </dgm:pt>
    <dgm:pt modelId="{FC9CF9AD-37C1-4763-834C-DC2BBA375C9A}" type="parTrans" cxnId="{6FA4B431-702C-401E-A7A5-E2A18628FCB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41BBF59-DF25-4E92-A7EA-C612CA4504B6}" type="sibTrans" cxnId="{6FA4B431-702C-401E-A7A5-E2A18628FCB9}">
      <dgm:prSet/>
      <dgm:spPr/>
      <dgm:t>
        <a:bodyPr/>
        <a:lstStyle/>
        <a:p>
          <a:endParaRPr lang="hu-HU"/>
        </a:p>
      </dgm:t>
    </dgm:pt>
    <dgm:pt modelId="{651C21EF-45DD-484E-A029-5D3C9D547DDB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számszerinti és tömeg/térfogat szerinti</a:t>
          </a:r>
        </a:p>
      </dgm:t>
    </dgm:pt>
    <dgm:pt modelId="{B17B76DA-D7F5-49B2-AAEF-759A5E92D7FD}" type="parTrans" cxnId="{61D748C4-A27F-4922-9E28-D69C49AEF2B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D8A9CF2-57C5-4B68-B8C0-C7DB27CA4ACF}" type="sibTrans" cxnId="{61D748C4-A27F-4922-9E28-D69C49AEF2B2}">
      <dgm:prSet/>
      <dgm:spPr/>
      <dgm:t>
        <a:bodyPr/>
        <a:lstStyle/>
        <a:p>
          <a:endParaRPr lang="hu-HU"/>
        </a:p>
      </dgm:t>
    </dgm:pt>
    <dgm:pt modelId="{B97FDF8D-EA0D-4592-ADCE-27EE5603C9F2}" type="pres">
      <dgm:prSet presAssocID="{80AE794E-A731-4150-95E6-0BF5730035B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16C8DA2-6D5F-4B65-875B-43F75FC48DAF}" type="pres">
      <dgm:prSet presAssocID="{2D31D81A-6917-4B04-A43E-E09A6DA1DF74}" presName="root1" presStyleCnt="0"/>
      <dgm:spPr/>
    </dgm:pt>
    <dgm:pt modelId="{BA8533A3-6859-42AB-8B6E-FAE05C91F0C9}" type="pres">
      <dgm:prSet presAssocID="{2D31D81A-6917-4B04-A43E-E09A6DA1DF74}" presName="LevelOneTextNode" presStyleLbl="node0" presStyleIdx="0" presStyleCnt="1">
        <dgm:presLayoutVars>
          <dgm:chPref val="3"/>
        </dgm:presLayoutVars>
      </dgm:prSet>
      <dgm:spPr/>
    </dgm:pt>
    <dgm:pt modelId="{3675509F-869E-42EE-AEB4-D9025298FEB3}" type="pres">
      <dgm:prSet presAssocID="{2D31D81A-6917-4B04-A43E-E09A6DA1DF74}" presName="level2hierChild" presStyleCnt="0"/>
      <dgm:spPr/>
    </dgm:pt>
    <dgm:pt modelId="{02990A1C-3211-48D7-80F9-37BBE8729EA7}" type="pres">
      <dgm:prSet presAssocID="{FC0C4B90-0C51-442F-AA96-1FD7B24E0CE0}" presName="conn2-1" presStyleLbl="parChTrans1D2" presStyleIdx="0" presStyleCnt="4"/>
      <dgm:spPr/>
    </dgm:pt>
    <dgm:pt modelId="{FEEB169D-B821-4193-A6B3-CD3C02E60EB1}" type="pres">
      <dgm:prSet presAssocID="{FC0C4B90-0C51-442F-AA96-1FD7B24E0CE0}" presName="connTx" presStyleLbl="parChTrans1D2" presStyleIdx="0" presStyleCnt="4"/>
      <dgm:spPr/>
    </dgm:pt>
    <dgm:pt modelId="{0A1E6EB9-5974-4139-8C0F-7946DE64A7CE}" type="pres">
      <dgm:prSet presAssocID="{C1874796-A888-48D1-A7C1-1BDD0FBE400A}" presName="root2" presStyleCnt="0"/>
      <dgm:spPr/>
    </dgm:pt>
    <dgm:pt modelId="{4A3C0D20-D3E6-4B49-ABFD-BAB2E57DFA76}" type="pres">
      <dgm:prSet presAssocID="{C1874796-A888-48D1-A7C1-1BDD0FBE400A}" presName="LevelTwoTextNode" presStyleLbl="node2" presStyleIdx="0" presStyleCnt="4" custScaleX="193202">
        <dgm:presLayoutVars>
          <dgm:chPref val="3"/>
        </dgm:presLayoutVars>
      </dgm:prSet>
      <dgm:spPr/>
    </dgm:pt>
    <dgm:pt modelId="{29EC70A9-4DBB-4651-8C16-7FF44B944433}" type="pres">
      <dgm:prSet presAssocID="{C1874796-A888-48D1-A7C1-1BDD0FBE400A}" presName="level3hierChild" presStyleCnt="0"/>
      <dgm:spPr/>
    </dgm:pt>
    <dgm:pt modelId="{0D13263F-0E73-45FA-BDD4-20E87CB694DC}" type="pres">
      <dgm:prSet presAssocID="{1BEFC87A-0021-4654-9CD7-93D8AAB02CB5}" presName="conn2-1" presStyleLbl="parChTrans1D2" presStyleIdx="1" presStyleCnt="4"/>
      <dgm:spPr/>
    </dgm:pt>
    <dgm:pt modelId="{12426A79-D4ED-4D00-AA56-4E7064E13A7F}" type="pres">
      <dgm:prSet presAssocID="{1BEFC87A-0021-4654-9CD7-93D8AAB02CB5}" presName="connTx" presStyleLbl="parChTrans1D2" presStyleIdx="1" presStyleCnt="4"/>
      <dgm:spPr/>
    </dgm:pt>
    <dgm:pt modelId="{1166F81A-C1BA-4F0F-B212-1976E86FB6D4}" type="pres">
      <dgm:prSet presAssocID="{909E9EB2-FB01-43F6-8A8B-FF3D63B71065}" presName="root2" presStyleCnt="0"/>
      <dgm:spPr/>
    </dgm:pt>
    <dgm:pt modelId="{C1643EEF-BED0-4AB5-88A7-1F8005133F43}" type="pres">
      <dgm:prSet presAssocID="{909E9EB2-FB01-43F6-8A8B-FF3D63B71065}" presName="LevelTwoTextNode" presStyleLbl="node2" presStyleIdx="1" presStyleCnt="4" custScaleX="193202">
        <dgm:presLayoutVars>
          <dgm:chPref val="3"/>
        </dgm:presLayoutVars>
      </dgm:prSet>
      <dgm:spPr/>
    </dgm:pt>
    <dgm:pt modelId="{D583DEFF-900B-454D-9AE9-E260E6BA96B7}" type="pres">
      <dgm:prSet presAssocID="{909E9EB2-FB01-43F6-8A8B-FF3D63B71065}" presName="level3hierChild" presStyleCnt="0"/>
      <dgm:spPr/>
    </dgm:pt>
    <dgm:pt modelId="{BF9B4324-387F-421B-A841-B104D8839D6B}" type="pres">
      <dgm:prSet presAssocID="{FC9CF9AD-37C1-4763-834C-DC2BBA375C9A}" presName="conn2-1" presStyleLbl="parChTrans1D2" presStyleIdx="2" presStyleCnt="4"/>
      <dgm:spPr/>
    </dgm:pt>
    <dgm:pt modelId="{34C40DCD-5DE2-4B57-B53D-D902705A2B62}" type="pres">
      <dgm:prSet presAssocID="{FC9CF9AD-37C1-4763-834C-DC2BBA375C9A}" presName="connTx" presStyleLbl="parChTrans1D2" presStyleIdx="2" presStyleCnt="4"/>
      <dgm:spPr/>
    </dgm:pt>
    <dgm:pt modelId="{3659702B-08D5-4B52-8C33-8E814D962165}" type="pres">
      <dgm:prSet presAssocID="{70C28CDB-C726-4094-9BB6-CBD016C25950}" presName="root2" presStyleCnt="0"/>
      <dgm:spPr/>
    </dgm:pt>
    <dgm:pt modelId="{9FF17C4F-B4A5-4A33-9CF2-FDE0E3D132A9}" type="pres">
      <dgm:prSet presAssocID="{70C28CDB-C726-4094-9BB6-CBD016C25950}" presName="LevelTwoTextNode" presStyleLbl="node2" presStyleIdx="2" presStyleCnt="4" custScaleX="193202">
        <dgm:presLayoutVars>
          <dgm:chPref val="3"/>
        </dgm:presLayoutVars>
      </dgm:prSet>
      <dgm:spPr/>
    </dgm:pt>
    <dgm:pt modelId="{3D54F6AC-9D36-48E6-A848-7E3CD07E0CE8}" type="pres">
      <dgm:prSet presAssocID="{70C28CDB-C726-4094-9BB6-CBD016C25950}" presName="level3hierChild" presStyleCnt="0"/>
      <dgm:spPr/>
    </dgm:pt>
    <dgm:pt modelId="{B2AB01E3-7B44-459C-A189-4AA05B1940E5}" type="pres">
      <dgm:prSet presAssocID="{B17B76DA-D7F5-49B2-AAEF-759A5E92D7FD}" presName="conn2-1" presStyleLbl="parChTrans1D2" presStyleIdx="3" presStyleCnt="4"/>
      <dgm:spPr/>
    </dgm:pt>
    <dgm:pt modelId="{A5E555CF-8543-4204-8893-B72031D4A4BA}" type="pres">
      <dgm:prSet presAssocID="{B17B76DA-D7F5-49B2-AAEF-759A5E92D7FD}" presName="connTx" presStyleLbl="parChTrans1D2" presStyleIdx="3" presStyleCnt="4"/>
      <dgm:spPr/>
    </dgm:pt>
    <dgm:pt modelId="{5154AC0F-4F58-41AA-AD58-95853EAFE680}" type="pres">
      <dgm:prSet presAssocID="{651C21EF-45DD-484E-A029-5D3C9D547DDB}" presName="root2" presStyleCnt="0"/>
      <dgm:spPr/>
    </dgm:pt>
    <dgm:pt modelId="{9C877C5E-03D6-465C-BD81-499CE8F56CEF}" type="pres">
      <dgm:prSet presAssocID="{651C21EF-45DD-484E-A029-5D3C9D547DDB}" presName="LevelTwoTextNode" presStyleLbl="node2" presStyleIdx="3" presStyleCnt="4" custScaleX="193202">
        <dgm:presLayoutVars>
          <dgm:chPref val="3"/>
        </dgm:presLayoutVars>
      </dgm:prSet>
      <dgm:spPr/>
    </dgm:pt>
    <dgm:pt modelId="{DE061D46-2942-43A5-95D4-39AF942875B7}" type="pres">
      <dgm:prSet presAssocID="{651C21EF-45DD-484E-A029-5D3C9D547DDB}" presName="level3hierChild" presStyleCnt="0"/>
      <dgm:spPr/>
    </dgm:pt>
  </dgm:ptLst>
  <dgm:cxnLst>
    <dgm:cxn modelId="{BE23CC1F-CB6D-4BE1-BACD-0C5548465F9D}" srcId="{2D31D81A-6917-4B04-A43E-E09A6DA1DF74}" destId="{909E9EB2-FB01-43F6-8A8B-FF3D63B71065}" srcOrd="1" destOrd="0" parTransId="{1BEFC87A-0021-4654-9CD7-93D8AAB02CB5}" sibTransId="{78D17743-143A-4342-832A-44A1950725C6}"/>
    <dgm:cxn modelId="{3D701530-639C-4B39-ADA6-1AAD1A8FE4C2}" type="presOf" srcId="{1BEFC87A-0021-4654-9CD7-93D8AAB02CB5}" destId="{12426A79-D4ED-4D00-AA56-4E7064E13A7F}" srcOrd="1" destOrd="0" presId="urn:microsoft.com/office/officeart/2008/layout/HorizontalMultiLevelHierarchy"/>
    <dgm:cxn modelId="{6FA4B431-702C-401E-A7A5-E2A18628FCB9}" srcId="{2D31D81A-6917-4B04-A43E-E09A6DA1DF74}" destId="{70C28CDB-C726-4094-9BB6-CBD016C25950}" srcOrd="2" destOrd="0" parTransId="{FC9CF9AD-37C1-4763-834C-DC2BBA375C9A}" sibTransId="{E41BBF59-DF25-4E92-A7EA-C612CA4504B6}"/>
    <dgm:cxn modelId="{D01F6935-1966-4640-8BFE-E07995B95C7F}" type="presOf" srcId="{FC0C4B90-0C51-442F-AA96-1FD7B24E0CE0}" destId="{FEEB169D-B821-4193-A6B3-CD3C02E60EB1}" srcOrd="1" destOrd="0" presId="urn:microsoft.com/office/officeart/2008/layout/HorizontalMultiLevelHierarchy"/>
    <dgm:cxn modelId="{5ED44442-BE48-4D1D-A67C-6B274F8501C1}" type="presOf" srcId="{909E9EB2-FB01-43F6-8A8B-FF3D63B71065}" destId="{C1643EEF-BED0-4AB5-88A7-1F8005133F43}" srcOrd="0" destOrd="0" presId="urn:microsoft.com/office/officeart/2008/layout/HorizontalMultiLevelHierarchy"/>
    <dgm:cxn modelId="{CEBE876A-EB94-4974-86E5-9D34B34688F1}" type="presOf" srcId="{1BEFC87A-0021-4654-9CD7-93D8AAB02CB5}" destId="{0D13263F-0E73-45FA-BDD4-20E87CB694DC}" srcOrd="0" destOrd="0" presId="urn:microsoft.com/office/officeart/2008/layout/HorizontalMultiLevelHierarchy"/>
    <dgm:cxn modelId="{611B166D-AF05-47A1-92A9-E7FDBACC1197}" type="presOf" srcId="{70C28CDB-C726-4094-9BB6-CBD016C25950}" destId="{9FF17C4F-B4A5-4A33-9CF2-FDE0E3D132A9}" srcOrd="0" destOrd="0" presId="urn:microsoft.com/office/officeart/2008/layout/HorizontalMultiLevelHierarchy"/>
    <dgm:cxn modelId="{1699FD58-62FC-444E-8213-EB09887180B7}" type="presOf" srcId="{651C21EF-45DD-484E-A029-5D3C9D547DDB}" destId="{9C877C5E-03D6-465C-BD81-499CE8F56CEF}" srcOrd="0" destOrd="0" presId="urn:microsoft.com/office/officeart/2008/layout/HorizontalMultiLevelHierarchy"/>
    <dgm:cxn modelId="{942E85A1-2E6B-46B0-985E-D292E373EA15}" srcId="{80AE794E-A731-4150-95E6-0BF5730035BF}" destId="{2D31D81A-6917-4B04-A43E-E09A6DA1DF74}" srcOrd="0" destOrd="0" parTransId="{42F79EBC-066F-4137-B22F-0D2AC2CF5B05}" sibTransId="{889D8653-CA34-4399-9BC8-98A4B0767294}"/>
    <dgm:cxn modelId="{DDE46FA9-9CE7-44BD-9574-23B1CA714B3E}" type="presOf" srcId="{B17B76DA-D7F5-49B2-AAEF-759A5E92D7FD}" destId="{B2AB01E3-7B44-459C-A189-4AA05B1940E5}" srcOrd="0" destOrd="0" presId="urn:microsoft.com/office/officeart/2008/layout/HorizontalMultiLevelHierarchy"/>
    <dgm:cxn modelId="{4646FAAC-9E1D-4B37-9CD1-B6EF9EDFC86E}" type="presOf" srcId="{C1874796-A888-48D1-A7C1-1BDD0FBE400A}" destId="{4A3C0D20-D3E6-4B49-ABFD-BAB2E57DFA76}" srcOrd="0" destOrd="0" presId="urn:microsoft.com/office/officeart/2008/layout/HorizontalMultiLevelHierarchy"/>
    <dgm:cxn modelId="{BDA1F2AE-806A-45BB-A9B4-56C3B64826F9}" type="presOf" srcId="{FC9CF9AD-37C1-4763-834C-DC2BBA375C9A}" destId="{34C40DCD-5DE2-4B57-B53D-D902705A2B62}" srcOrd="1" destOrd="0" presId="urn:microsoft.com/office/officeart/2008/layout/HorizontalMultiLevelHierarchy"/>
    <dgm:cxn modelId="{C2F67AB2-D8F6-46ED-81C2-5C1BEFC7E92C}" srcId="{2D31D81A-6917-4B04-A43E-E09A6DA1DF74}" destId="{C1874796-A888-48D1-A7C1-1BDD0FBE400A}" srcOrd="0" destOrd="0" parTransId="{FC0C4B90-0C51-442F-AA96-1FD7B24E0CE0}" sibTransId="{426E352D-B0C6-410E-9AE8-BFD30FC7C8A0}"/>
    <dgm:cxn modelId="{C1D010BC-64E3-4E31-982A-7D14BEE88A86}" type="presOf" srcId="{80AE794E-A731-4150-95E6-0BF5730035BF}" destId="{B97FDF8D-EA0D-4592-ADCE-27EE5603C9F2}" srcOrd="0" destOrd="0" presId="urn:microsoft.com/office/officeart/2008/layout/HorizontalMultiLevelHierarchy"/>
    <dgm:cxn modelId="{61D748C4-A27F-4922-9E28-D69C49AEF2B2}" srcId="{2D31D81A-6917-4B04-A43E-E09A6DA1DF74}" destId="{651C21EF-45DD-484E-A029-5D3C9D547DDB}" srcOrd="3" destOrd="0" parTransId="{B17B76DA-D7F5-49B2-AAEF-759A5E92D7FD}" sibTransId="{BD8A9CF2-57C5-4B68-B8C0-C7DB27CA4ACF}"/>
    <dgm:cxn modelId="{9C6B5CD2-A607-4D78-92F7-66213F067150}" type="presOf" srcId="{FC0C4B90-0C51-442F-AA96-1FD7B24E0CE0}" destId="{02990A1C-3211-48D7-80F9-37BBE8729EA7}" srcOrd="0" destOrd="0" presId="urn:microsoft.com/office/officeart/2008/layout/HorizontalMultiLevelHierarchy"/>
    <dgm:cxn modelId="{E5BE42D3-1954-4257-8441-153EC25610C0}" type="presOf" srcId="{B17B76DA-D7F5-49B2-AAEF-759A5E92D7FD}" destId="{A5E555CF-8543-4204-8893-B72031D4A4BA}" srcOrd="1" destOrd="0" presId="urn:microsoft.com/office/officeart/2008/layout/HorizontalMultiLevelHierarchy"/>
    <dgm:cxn modelId="{12CB22D6-0CA4-49AF-87AB-BA7D1BB7E9B6}" type="presOf" srcId="{FC9CF9AD-37C1-4763-834C-DC2BBA375C9A}" destId="{BF9B4324-387F-421B-A841-B104D8839D6B}" srcOrd="0" destOrd="0" presId="urn:microsoft.com/office/officeart/2008/layout/HorizontalMultiLevelHierarchy"/>
    <dgm:cxn modelId="{A56326FE-80C1-4494-92A9-CFE849D2FA4A}" type="presOf" srcId="{2D31D81A-6917-4B04-A43E-E09A6DA1DF74}" destId="{BA8533A3-6859-42AB-8B6E-FAE05C91F0C9}" srcOrd="0" destOrd="0" presId="urn:microsoft.com/office/officeart/2008/layout/HorizontalMultiLevelHierarchy"/>
    <dgm:cxn modelId="{79083FAD-84E4-4284-9845-369B1008C876}" type="presParOf" srcId="{B97FDF8D-EA0D-4592-ADCE-27EE5603C9F2}" destId="{516C8DA2-6D5F-4B65-875B-43F75FC48DAF}" srcOrd="0" destOrd="0" presId="urn:microsoft.com/office/officeart/2008/layout/HorizontalMultiLevelHierarchy"/>
    <dgm:cxn modelId="{F56D691E-EA0C-44C8-892A-33E7667C7182}" type="presParOf" srcId="{516C8DA2-6D5F-4B65-875B-43F75FC48DAF}" destId="{BA8533A3-6859-42AB-8B6E-FAE05C91F0C9}" srcOrd="0" destOrd="0" presId="urn:microsoft.com/office/officeart/2008/layout/HorizontalMultiLevelHierarchy"/>
    <dgm:cxn modelId="{9D41E70E-6112-429C-B5BF-A50AC8D68F3A}" type="presParOf" srcId="{516C8DA2-6D5F-4B65-875B-43F75FC48DAF}" destId="{3675509F-869E-42EE-AEB4-D9025298FEB3}" srcOrd="1" destOrd="0" presId="urn:microsoft.com/office/officeart/2008/layout/HorizontalMultiLevelHierarchy"/>
    <dgm:cxn modelId="{86905283-780B-4767-9CA4-905FEB3BF1D1}" type="presParOf" srcId="{3675509F-869E-42EE-AEB4-D9025298FEB3}" destId="{02990A1C-3211-48D7-80F9-37BBE8729EA7}" srcOrd="0" destOrd="0" presId="urn:microsoft.com/office/officeart/2008/layout/HorizontalMultiLevelHierarchy"/>
    <dgm:cxn modelId="{066B174F-768B-4468-8280-BF445320FF41}" type="presParOf" srcId="{02990A1C-3211-48D7-80F9-37BBE8729EA7}" destId="{FEEB169D-B821-4193-A6B3-CD3C02E60EB1}" srcOrd="0" destOrd="0" presId="urn:microsoft.com/office/officeart/2008/layout/HorizontalMultiLevelHierarchy"/>
    <dgm:cxn modelId="{6AFDF0C8-59ED-4186-BB23-2E6E802289C4}" type="presParOf" srcId="{3675509F-869E-42EE-AEB4-D9025298FEB3}" destId="{0A1E6EB9-5974-4139-8C0F-7946DE64A7CE}" srcOrd="1" destOrd="0" presId="urn:microsoft.com/office/officeart/2008/layout/HorizontalMultiLevelHierarchy"/>
    <dgm:cxn modelId="{C2A96B19-8688-4AED-9A87-E047C23A85DB}" type="presParOf" srcId="{0A1E6EB9-5974-4139-8C0F-7946DE64A7CE}" destId="{4A3C0D20-D3E6-4B49-ABFD-BAB2E57DFA76}" srcOrd="0" destOrd="0" presId="urn:microsoft.com/office/officeart/2008/layout/HorizontalMultiLevelHierarchy"/>
    <dgm:cxn modelId="{48D45D9E-C49A-43A6-A8CC-FD3BAB466E48}" type="presParOf" srcId="{0A1E6EB9-5974-4139-8C0F-7946DE64A7CE}" destId="{29EC70A9-4DBB-4651-8C16-7FF44B944433}" srcOrd="1" destOrd="0" presId="urn:microsoft.com/office/officeart/2008/layout/HorizontalMultiLevelHierarchy"/>
    <dgm:cxn modelId="{6B484036-881B-442F-A373-B0EDEC9784AD}" type="presParOf" srcId="{3675509F-869E-42EE-AEB4-D9025298FEB3}" destId="{0D13263F-0E73-45FA-BDD4-20E87CB694DC}" srcOrd="2" destOrd="0" presId="urn:microsoft.com/office/officeart/2008/layout/HorizontalMultiLevelHierarchy"/>
    <dgm:cxn modelId="{298E8E03-3088-4C31-8D30-3C07740B4111}" type="presParOf" srcId="{0D13263F-0E73-45FA-BDD4-20E87CB694DC}" destId="{12426A79-D4ED-4D00-AA56-4E7064E13A7F}" srcOrd="0" destOrd="0" presId="urn:microsoft.com/office/officeart/2008/layout/HorizontalMultiLevelHierarchy"/>
    <dgm:cxn modelId="{9183EBAB-241B-42EA-AEFE-D48BF403CE2B}" type="presParOf" srcId="{3675509F-869E-42EE-AEB4-D9025298FEB3}" destId="{1166F81A-C1BA-4F0F-B212-1976E86FB6D4}" srcOrd="3" destOrd="0" presId="urn:microsoft.com/office/officeart/2008/layout/HorizontalMultiLevelHierarchy"/>
    <dgm:cxn modelId="{0026E309-D272-40EB-B377-C0752C456A7B}" type="presParOf" srcId="{1166F81A-C1BA-4F0F-B212-1976E86FB6D4}" destId="{C1643EEF-BED0-4AB5-88A7-1F8005133F43}" srcOrd="0" destOrd="0" presId="urn:microsoft.com/office/officeart/2008/layout/HorizontalMultiLevelHierarchy"/>
    <dgm:cxn modelId="{846B4943-C3D7-4ED3-B58C-7D311E94FAB3}" type="presParOf" srcId="{1166F81A-C1BA-4F0F-B212-1976E86FB6D4}" destId="{D583DEFF-900B-454D-9AE9-E260E6BA96B7}" srcOrd="1" destOrd="0" presId="urn:microsoft.com/office/officeart/2008/layout/HorizontalMultiLevelHierarchy"/>
    <dgm:cxn modelId="{2F3BC984-3625-47B7-9AD5-A9BACF93DAE8}" type="presParOf" srcId="{3675509F-869E-42EE-AEB4-D9025298FEB3}" destId="{BF9B4324-387F-421B-A841-B104D8839D6B}" srcOrd="4" destOrd="0" presId="urn:microsoft.com/office/officeart/2008/layout/HorizontalMultiLevelHierarchy"/>
    <dgm:cxn modelId="{17A6BACD-9E1F-41F3-B36B-3AC947843A37}" type="presParOf" srcId="{BF9B4324-387F-421B-A841-B104D8839D6B}" destId="{34C40DCD-5DE2-4B57-B53D-D902705A2B62}" srcOrd="0" destOrd="0" presId="urn:microsoft.com/office/officeart/2008/layout/HorizontalMultiLevelHierarchy"/>
    <dgm:cxn modelId="{3176FA1B-1A38-4790-84F7-C692D1D122C5}" type="presParOf" srcId="{3675509F-869E-42EE-AEB4-D9025298FEB3}" destId="{3659702B-08D5-4B52-8C33-8E814D962165}" srcOrd="5" destOrd="0" presId="urn:microsoft.com/office/officeart/2008/layout/HorizontalMultiLevelHierarchy"/>
    <dgm:cxn modelId="{F0A0786B-DAB3-4D58-B9BA-07A6BBFF5ABE}" type="presParOf" srcId="{3659702B-08D5-4B52-8C33-8E814D962165}" destId="{9FF17C4F-B4A5-4A33-9CF2-FDE0E3D132A9}" srcOrd="0" destOrd="0" presId="urn:microsoft.com/office/officeart/2008/layout/HorizontalMultiLevelHierarchy"/>
    <dgm:cxn modelId="{27398FE7-29A7-4971-90B6-CEDBFE98A469}" type="presParOf" srcId="{3659702B-08D5-4B52-8C33-8E814D962165}" destId="{3D54F6AC-9D36-48E6-A848-7E3CD07E0CE8}" srcOrd="1" destOrd="0" presId="urn:microsoft.com/office/officeart/2008/layout/HorizontalMultiLevelHierarchy"/>
    <dgm:cxn modelId="{60B44EF7-3AEA-48BB-9185-3325458E8C29}" type="presParOf" srcId="{3675509F-869E-42EE-AEB4-D9025298FEB3}" destId="{B2AB01E3-7B44-459C-A189-4AA05B1940E5}" srcOrd="6" destOrd="0" presId="urn:microsoft.com/office/officeart/2008/layout/HorizontalMultiLevelHierarchy"/>
    <dgm:cxn modelId="{EA5D6A5B-870D-4D31-9569-7CB3506D76B5}" type="presParOf" srcId="{B2AB01E3-7B44-459C-A189-4AA05B1940E5}" destId="{A5E555CF-8543-4204-8893-B72031D4A4BA}" srcOrd="0" destOrd="0" presId="urn:microsoft.com/office/officeart/2008/layout/HorizontalMultiLevelHierarchy"/>
    <dgm:cxn modelId="{6F4D9693-675B-43BC-814B-257426881578}" type="presParOf" srcId="{3675509F-869E-42EE-AEB4-D9025298FEB3}" destId="{5154AC0F-4F58-41AA-AD58-95853EAFE680}" srcOrd="7" destOrd="0" presId="urn:microsoft.com/office/officeart/2008/layout/HorizontalMultiLevelHierarchy"/>
    <dgm:cxn modelId="{ECD6718E-E8C8-4A72-9A50-6D506522F497}" type="presParOf" srcId="{5154AC0F-4F58-41AA-AD58-95853EAFE680}" destId="{9C877C5E-03D6-465C-BD81-499CE8F56CEF}" srcOrd="0" destOrd="0" presId="urn:microsoft.com/office/officeart/2008/layout/HorizontalMultiLevelHierarchy"/>
    <dgm:cxn modelId="{BE39A1B2-B90D-4F61-BCC9-3C82E0128E92}" type="presParOf" srcId="{5154AC0F-4F58-41AA-AD58-95853EAFE680}" destId="{DE061D46-2942-43A5-95D4-39AF942875B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668BF-4B64-42A3-975A-C881C6713FEE}">
      <dsp:nvSpPr>
        <dsp:cNvPr id="0" name=""/>
        <dsp:cNvSpPr/>
      </dsp:nvSpPr>
      <dsp:spPr>
        <a:xfrm>
          <a:off x="7071337" y="2374025"/>
          <a:ext cx="468529" cy="1697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4264" y="0"/>
              </a:lnTo>
              <a:lnTo>
                <a:pt x="234264" y="1697307"/>
              </a:lnTo>
              <a:lnTo>
                <a:pt x="468529" y="1697307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F5F6E0-B9BB-4B53-A9F9-D1E791243BB3}">
      <dsp:nvSpPr>
        <dsp:cNvPr id="0" name=""/>
        <dsp:cNvSpPr/>
      </dsp:nvSpPr>
      <dsp:spPr>
        <a:xfrm>
          <a:off x="7071337" y="2374025"/>
          <a:ext cx="468529" cy="84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4264" y="0"/>
              </a:lnTo>
              <a:lnTo>
                <a:pt x="234264" y="848653"/>
              </a:lnTo>
              <a:lnTo>
                <a:pt x="468529" y="84865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89A28-A977-4FF4-B583-FEF1C2C448DA}">
      <dsp:nvSpPr>
        <dsp:cNvPr id="0" name=""/>
        <dsp:cNvSpPr/>
      </dsp:nvSpPr>
      <dsp:spPr>
        <a:xfrm>
          <a:off x="7071337" y="2328305"/>
          <a:ext cx="468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529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98B7C-4195-44EF-B68B-59DAFCA41398}">
      <dsp:nvSpPr>
        <dsp:cNvPr id="0" name=""/>
        <dsp:cNvSpPr/>
      </dsp:nvSpPr>
      <dsp:spPr>
        <a:xfrm>
          <a:off x="7071337" y="1525371"/>
          <a:ext cx="468529" cy="848653"/>
        </a:xfrm>
        <a:custGeom>
          <a:avLst/>
          <a:gdLst/>
          <a:ahLst/>
          <a:cxnLst/>
          <a:rect l="0" t="0" r="0" b="0"/>
          <a:pathLst>
            <a:path>
              <a:moveTo>
                <a:pt x="0" y="848653"/>
              </a:moveTo>
              <a:lnTo>
                <a:pt x="234264" y="848653"/>
              </a:lnTo>
              <a:lnTo>
                <a:pt x="234264" y="0"/>
              </a:lnTo>
              <a:lnTo>
                <a:pt x="468529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61F12-50C5-408B-94C1-CF1808254D07}">
      <dsp:nvSpPr>
        <dsp:cNvPr id="0" name=""/>
        <dsp:cNvSpPr/>
      </dsp:nvSpPr>
      <dsp:spPr>
        <a:xfrm>
          <a:off x="7071337" y="676718"/>
          <a:ext cx="468529" cy="1697307"/>
        </a:xfrm>
        <a:custGeom>
          <a:avLst/>
          <a:gdLst/>
          <a:ahLst/>
          <a:cxnLst/>
          <a:rect l="0" t="0" r="0" b="0"/>
          <a:pathLst>
            <a:path>
              <a:moveTo>
                <a:pt x="0" y="1697307"/>
              </a:moveTo>
              <a:lnTo>
                <a:pt x="234264" y="1697307"/>
              </a:lnTo>
              <a:lnTo>
                <a:pt x="234264" y="0"/>
              </a:lnTo>
              <a:lnTo>
                <a:pt x="468529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794B0-79CA-4480-954E-46A9AB1EFF62}">
      <dsp:nvSpPr>
        <dsp:cNvPr id="0" name=""/>
        <dsp:cNvSpPr/>
      </dsp:nvSpPr>
      <dsp:spPr>
        <a:xfrm>
          <a:off x="4037631" y="1366686"/>
          <a:ext cx="468529" cy="100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4264" y="0"/>
              </a:lnTo>
              <a:lnTo>
                <a:pt x="234264" y="1007338"/>
              </a:lnTo>
              <a:lnTo>
                <a:pt x="468529" y="100733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1683B-446D-44E1-A106-7762C93E8782}">
      <dsp:nvSpPr>
        <dsp:cNvPr id="0" name=""/>
        <dsp:cNvSpPr/>
      </dsp:nvSpPr>
      <dsp:spPr>
        <a:xfrm>
          <a:off x="4037631" y="1320966"/>
          <a:ext cx="4685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8529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F16C2-840C-479B-B739-182A44327EFD}">
      <dsp:nvSpPr>
        <dsp:cNvPr id="0" name=""/>
        <dsp:cNvSpPr/>
      </dsp:nvSpPr>
      <dsp:spPr>
        <a:xfrm>
          <a:off x="4037631" y="359348"/>
          <a:ext cx="468529" cy="1007338"/>
        </a:xfrm>
        <a:custGeom>
          <a:avLst/>
          <a:gdLst/>
          <a:ahLst/>
          <a:cxnLst/>
          <a:rect l="0" t="0" r="0" b="0"/>
          <a:pathLst>
            <a:path>
              <a:moveTo>
                <a:pt x="0" y="1007338"/>
              </a:moveTo>
              <a:lnTo>
                <a:pt x="234264" y="1007338"/>
              </a:lnTo>
              <a:lnTo>
                <a:pt x="234264" y="0"/>
              </a:lnTo>
              <a:lnTo>
                <a:pt x="468529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ECDF9-6B9C-4E9E-9C74-7DD038D60A30}">
      <dsp:nvSpPr>
        <dsp:cNvPr id="0" name=""/>
        <dsp:cNvSpPr/>
      </dsp:nvSpPr>
      <dsp:spPr>
        <a:xfrm>
          <a:off x="1065772" y="557703"/>
          <a:ext cx="2971859" cy="1617966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/>
            <a:t>a</a:t>
          </a:r>
          <a:r>
            <a:rPr lang="hu-HU" sz="2400" b="0" kern="1200"/>
            <a:t> diszperziók tulajdonságait megszabja</a:t>
          </a:r>
        </a:p>
      </dsp:txBody>
      <dsp:txXfrm>
        <a:off x="1144753" y="636684"/>
        <a:ext cx="2813897" cy="1460004"/>
      </dsp:txXfrm>
    </dsp:sp>
    <dsp:sp modelId="{BF42C301-0FA8-4F63-BECB-6B3D0DE671B7}">
      <dsp:nvSpPr>
        <dsp:cNvPr id="0" name=""/>
        <dsp:cNvSpPr/>
      </dsp:nvSpPr>
      <dsp:spPr>
        <a:xfrm>
          <a:off x="4506161" y="2094"/>
          <a:ext cx="2565175" cy="714507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b="0" kern="1200"/>
            <a:t>előállítás módja</a:t>
          </a:r>
        </a:p>
      </dsp:txBody>
      <dsp:txXfrm>
        <a:off x="4541040" y="36973"/>
        <a:ext cx="2495417" cy="644749"/>
      </dsp:txXfrm>
    </dsp:sp>
    <dsp:sp modelId="{BB65039A-AD26-4302-B073-9C6553A0E849}">
      <dsp:nvSpPr>
        <dsp:cNvPr id="0" name=""/>
        <dsp:cNvSpPr/>
      </dsp:nvSpPr>
      <dsp:spPr>
        <a:xfrm>
          <a:off x="4506161" y="1009432"/>
          <a:ext cx="2565175" cy="714507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b="0" kern="1200"/>
            <a:t>összetétel</a:t>
          </a:r>
        </a:p>
      </dsp:txBody>
      <dsp:txXfrm>
        <a:off x="4541040" y="1044311"/>
        <a:ext cx="2495417" cy="644749"/>
      </dsp:txXfrm>
    </dsp:sp>
    <dsp:sp modelId="{FEEF5B9A-156A-4800-9CF9-027CECCDAD2F}">
      <dsp:nvSpPr>
        <dsp:cNvPr id="0" name=""/>
        <dsp:cNvSpPr/>
      </dsp:nvSpPr>
      <dsp:spPr>
        <a:xfrm>
          <a:off x="4506161" y="2016771"/>
          <a:ext cx="2565175" cy="714507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/>
            <a:t>d</a:t>
          </a:r>
          <a:r>
            <a:rPr lang="hu-HU" sz="2000" b="0" kern="1200"/>
            <a:t>iszpergált részecskék</a:t>
          </a:r>
        </a:p>
      </dsp:txBody>
      <dsp:txXfrm>
        <a:off x="4541040" y="2051650"/>
        <a:ext cx="2495417" cy="644749"/>
      </dsp:txXfrm>
    </dsp:sp>
    <dsp:sp modelId="{B9F17FE2-34A4-4155-9698-12D9A820338E}">
      <dsp:nvSpPr>
        <dsp:cNvPr id="0" name=""/>
        <dsp:cNvSpPr/>
      </dsp:nvSpPr>
      <dsp:spPr>
        <a:xfrm>
          <a:off x="7539866" y="398806"/>
          <a:ext cx="1909960" cy="555822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b="0" kern="1200"/>
            <a:t>mennyi</a:t>
          </a:r>
          <a:r>
            <a:rPr lang="en-GB" sz="1800" b="0" kern="1200"/>
            <a:t>sége</a:t>
          </a:r>
          <a:endParaRPr lang="hu-HU" sz="1800" b="0" kern="1200"/>
        </a:p>
      </dsp:txBody>
      <dsp:txXfrm>
        <a:off x="7566998" y="425938"/>
        <a:ext cx="1855696" cy="501558"/>
      </dsp:txXfrm>
    </dsp:sp>
    <dsp:sp modelId="{D1C9CE32-757D-4BA0-A412-1242FBDBAA64}">
      <dsp:nvSpPr>
        <dsp:cNvPr id="0" name=""/>
        <dsp:cNvSpPr/>
      </dsp:nvSpPr>
      <dsp:spPr>
        <a:xfrm>
          <a:off x="7539866" y="1247460"/>
          <a:ext cx="1909960" cy="555822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/>
            <a:t>mérete</a:t>
          </a:r>
          <a:endParaRPr lang="hu-HU" sz="1800" b="0" kern="1200"/>
        </a:p>
      </dsp:txBody>
      <dsp:txXfrm>
        <a:off x="7566998" y="1274592"/>
        <a:ext cx="1855696" cy="501558"/>
      </dsp:txXfrm>
    </dsp:sp>
    <dsp:sp modelId="{F03D6915-15BA-45A3-B1E4-F819F3D205FC}">
      <dsp:nvSpPr>
        <dsp:cNvPr id="0" name=""/>
        <dsp:cNvSpPr/>
      </dsp:nvSpPr>
      <dsp:spPr>
        <a:xfrm>
          <a:off x="7539866" y="2096113"/>
          <a:ext cx="1909960" cy="555822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/>
            <a:t>alakja</a:t>
          </a:r>
          <a:endParaRPr lang="hu-HU" sz="1800" b="0" kern="1200"/>
        </a:p>
      </dsp:txBody>
      <dsp:txXfrm>
        <a:off x="7566998" y="2123245"/>
        <a:ext cx="1855696" cy="501558"/>
      </dsp:txXfrm>
    </dsp:sp>
    <dsp:sp modelId="{05BFD734-BDA1-4CE8-8513-81309457F395}">
      <dsp:nvSpPr>
        <dsp:cNvPr id="0" name=""/>
        <dsp:cNvSpPr/>
      </dsp:nvSpPr>
      <dsp:spPr>
        <a:xfrm>
          <a:off x="7539866" y="2944767"/>
          <a:ext cx="1909960" cy="555822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/>
            <a:t>töltése</a:t>
          </a:r>
          <a:endParaRPr lang="hu-HU" sz="1800" b="0" kern="1200"/>
        </a:p>
      </dsp:txBody>
      <dsp:txXfrm>
        <a:off x="7566998" y="2971899"/>
        <a:ext cx="1855696" cy="501558"/>
      </dsp:txXfrm>
    </dsp:sp>
    <dsp:sp modelId="{AE5A68C9-9C13-4C8F-9DA9-5EB6329C4D75}">
      <dsp:nvSpPr>
        <dsp:cNvPr id="0" name=""/>
        <dsp:cNvSpPr/>
      </dsp:nvSpPr>
      <dsp:spPr>
        <a:xfrm>
          <a:off x="7539866" y="3793421"/>
          <a:ext cx="1909960" cy="555822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/>
            <a:t>kölcsönhatása</a:t>
          </a:r>
          <a:endParaRPr lang="hu-HU" sz="1800" b="0" kern="1200"/>
        </a:p>
      </dsp:txBody>
      <dsp:txXfrm>
        <a:off x="7566998" y="3820553"/>
        <a:ext cx="1855696" cy="501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C3AE1-656B-4934-AF4A-59A7764E1F21}">
      <dsp:nvSpPr>
        <dsp:cNvPr id="0" name=""/>
        <dsp:cNvSpPr/>
      </dsp:nvSpPr>
      <dsp:spPr>
        <a:xfrm>
          <a:off x="0" y="36693"/>
          <a:ext cx="8128000" cy="1198080"/>
        </a:xfrm>
        <a:prstGeom prst="round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 rendszerben nem egy, hanem nagyon sok részecske van</a:t>
          </a:r>
        </a:p>
      </dsp:txBody>
      <dsp:txXfrm>
        <a:off x="58485" y="95178"/>
        <a:ext cx="8011030" cy="1081110"/>
      </dsp:txXfrm>
    </dsp:sp>
    <dsp:sp modelId="{1E143384-8D35-48B9-B92B-EDCC6D70F8A3}">
      <dsp:nvSpPr>
        <dsp:cNvPr id="0" name=""/>
        <dsp:cNvSpPr/>
      </dsp:nvSpPr>
      <dsp:spPr>
        <a:xfrm>
          <a:off x="0" y="1419093"/>
          <a:ext cx="8128000" cy="1198080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méreteloszlás, statisztikai paraméterek szükségesek</a:t>
          </a:r>
        </a:p>
      </dsp:txBody>
      <dsp:txXfrm>
        <a:off x="58485" y="1477578"/>
        <a:ext cx="8011030" cy="1081110"/>
      </dsp:txXfrm>
    </dsp:sp>
    <dsp:sp modelId="{521E1CF1-85C5-4ABF-A253-694839F03B9A}">
      <dsp:nvSpPr>
        <dsp:cNvPr id="0" name=""/>
        <dsp:cNvSpPr/>
      </dsp:nvSpPr>
      <dsp:spPr>
        <a:xfrm>
          <a:off x="0" y="2801493"/>
          <a:ext cx="8128000" cy="1198080"/>
        </a:xfrm>
        <a:prstGeom prst="round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különböző módszerek alkalmazhatóak</a:t>
          </a:r>
        </a:p>
      </dsp:txBody>
      <dsp:txXfrm>
        <a:off x="58485" y="2859978"/>
        <a:ext cx="8011030" cy="1081110"/>
      </dsp:txXfrm>
    </dsp:sp>
    <dsp:sp modelId="{4BF221E3-48D6-4B11-A89F-9B39D16FB386}">
      <dsp:nvSpPr>
        <dsp:cNvPr id="0" name=""/>
        <dsp:cNvSpPr/>
      </dsp:nvSpPr>
      <dsp:spPr>
        <a:xfrm>
          <a:off x="0" y="4183893"/>
          <a:ext cx="8128000" cy="1198080"/>
        </a:xfrm>
        <a:prstGeom prst="round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különböző kritériumok,</a:t>
          </a:r>
          <a:r>
            <a:rPr lang="en-GB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követelmények</a:t>
          </a:r>
        </a:p>
      </dsp:txBody>
      <dsp:txXfrm>
        <a:off x="58485" y="4242378"/>
        <a:ext cx="8011030" cy="1081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18D49-9AEC-4340-B798-E589AB56F18C}">
      <dsp:nvSpPr>
        <dsp:cNvPr id="0" name=""/>
        <dsp:cNvSpPr/>
      </dsp:nvSpPr>
      <dsp:spPr>
        <a:xfrm>
          <a:off x="4453402" y="2641107"/>
          <a:ext cx="553249" cy="2110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624" y="0"/>
              </a:lnTo>
              <a:lnTo>
                <a:pt x="276624" y="2110099"/>
              </a:lnTo>
              <a:lnTo>
                <a:pt x="553249" y="211009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ECF2F-625F-4324-8AD8-E5B1868E0A46}">
      <dsp:nvSpPr>
        <dsp:cNvPr id="0" name=""/>
        <dsp:cNvSpPr/>
      </dsp:nvSpPr>
      <dsp:spPr>
        <a:xfrm>
          <a:off x="4453402" y="2641107"/>
          <a:ext cx="553249" cy="7033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624" y="0"/>
              </a:lnTo>
              <a:lnTo>
                <a:pt x="276624" y="703366"/>
              </a:lnTo>
              <a:lnTo>
                <a:pt x="553249" y="7033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33394-634C-4941-A122-EC335EF89492}">
      <dsp:nvSpPr>
        <dsp:cNvPr id="0" name=""/>
        <dsp:cNvSpPr/>
      </dsp:nvSpPr>
      <dsp:spPr>
        <a:xfrm>
          <a:off x="4453402" y="1937740"/>
          <a:ext cx="553249" cy="703366"/>
        </a:xfrm>
        <a:custGeom>
          <a:avLst/>
          <a:gdLst/>
          <a:ahLst/>
          <a:cxnLst/>
          <a:rect l="0" t="0" r="0" b="0"/>
          <a:pathLst>
            <a:path>
              <a:moveTo>
                <a:pt x="0" y="703366"/>
              </a:moveTo>
              <a:lnTo>
                <a:pt x="276624" y="703366"/>
              </a:lnTo>
              <a:lnTo>
                <a:pt x="276624" y="0"/>
              </a:lnTo>
              <a:lnTo>
                <a:pt x="553249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F16C2-840C-479B-B739-182A44327EFD}">
      <dsp:nvSpPr>
        <dsp:cNvPr id="0" name=""/>
        <dsp:cNvSpPr/>
      </dsp:nvSpPr>
      <dsp:spPr>
        <a:xfrm>
          <a:off x="4453402" y="531007"/>
          <a:ext cx="553249" cy="2110099"/>
        </a:xfrm>
        <a:custGeom>
          <a:avLst/>
          <a:gdLst/>
          <a:ahLst/>
          <a:cxnLst/>
          <a:rect l="0" t="0" r="0" b="0"/>
          <a:pathLst>
            <a:path>
              <a:moveTo>
                <a:pt x="0" y="2110099"/>
              </a:moveTo>
              <a:lnTo>
                <a:pt x="276624" y="2110099"/>
              </a:lnTo>
              <a:lnTo>
                <a:pt x="276624" y="0"/>
              </a:lnTo>
              <a:lnTo>
                <a:pt x="553249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ECDF9-6B9C-4E9E-9C74-7DD038D60A30}">
      <dsp:nvSpPr>
        <dsp:cNvPr id="0" name=""/>
        <dsp:cNvSpPr/>
      </dsp:nvSpPr>
      <dsp:spPr>
        <a:xfrm>
          <a:off x="830804" y="2056017"/>
          <a:ext cx="3622597" cy="1170178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 részecskemérettől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(szemcse vagy cseppméret)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függ</a:t>
          </a:r>
          <a:endParaRPr lang="hu-HU" sz="1800" b="0" kern="1200"/>
        </a:p>
      </dsp:txBody>
      <dsp:txXfrm>
        <a:off x="887926" y="2113139"/>
        <a:ext cx="3508353" cy="1055934"/>
      </dsp:txXfrm>
    </dsp:sp>
    <dsp:sp modelId="{BF42C301-0FA8-4F63-BECB-6B3D0DE671B7}">
      <dsp:nvSpPr>
        <dsp:cNvPr id="0" name=""/>
        <dsp:cNvSpPr/>
      </dsp:nvSpPr>
      <dsp:spPr>
        <a:xfrm>
          <a:off x="5006652" y="531"/>
          <a:ext cx="4678143" cy="1060952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oldhatóság: 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kisebb részecske esetén 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nagyobb az oldhatóság</a:t>
          </a:r>
        </a:p>
      </dsp:txBody>
      <dsp:txXfrm>
        <a:off x="5058442" y="52321"/>
        <a:ext cx="4574563" cy="957372"/>
      </dsp:txXfrm>
    </dsp:sp>
    <dsp:sp modelId="{B9465963-8378-4CB0-9A8D-BEF8D4A75394}">
      <dsp:nvSpPr>
        <dsp:cNvPr id="0" name=""/>
        <dsp:cNvSpPr/>
      </dsp:nvSpPr>
      <dsp:spPr>
        <a:xfrm>
          <a:off x="5006652" y="1407264"/>
          <a:ext cx="4618060" cy="1060952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kölcsönhatások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(vonzó</a:t>
          </a:r>
          <a: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</a:t>
          </a: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és tasztóerők)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nagysága</a:t>
          </a:r>
        </a:p>
      </dsp:txBody>
      <dsp:txXfrm>
        <a:off x="5058442" y="1459054"/>
        <a:ext cx="4514480" cy="957372"/>
      </dsp:txXfrm>
    </dsp:sp>
    <dsp:sp modelId="{62B32FBA-A819-462A-AACA-A734DCB33EA3}">
      <dsp:nvSpPr>
        <dsp:cNvPr id="0" name=""/>
        <dsp:cNvSpPr/>
      </dsp:nvSpPr>
      <dsp:spPr>
        <a:xfrm>
          <a:off x="5006652" y="2813997"/>
          <a:ext cx="4618060" cy="1060952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biológiai hatás sebessége: 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coverage, penetration, uptake</a:t>
          </a:r>
          <a:endParaRPr lang="hu-HU" sz="1800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058442" y="2865787"/>
        <a:ext cx="4514480" cy="957372"/>
      </dsp:txXfrm>
    </dsp:sp>
    <dsp:sp modelId="{E09979E7-5A95-4DF0-991D-50269E7B9153}">
      <dsp:nvSpPr>
        <dsp:cNvPr id="0" name=""/>
        <dsp:cNvSpPr/>
      </dsp:nvSpPr>
      <dsp:spPr>
        <a:xfrm>
          <a:off x="5006652" y="4220730"/>
          <a:ext cx="4618060" cy="1060952"/>
        </a:xfrm>
        <a:prstGeom prst="flowChartAlternateProcess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emulziók és szuszpenzió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fizikai stabilitása </a:t>
          </a:r>
          <a: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ülepedés sebessége),</a:t>
          </a:r>
          <a:br>
            <a:rPr lang="en-GB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18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reologiai jellemzők</a:t>
          </a:r>
        </a:p>
      </dsp:txBody>
      <dsp:txXfrm>
        <a:off x="5058442" y="4272520"/>
        <a:ext cx="4514480" cy="957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27A8F-89E7-4137-AD56-E0D696FE4890}">
      <dsp:nvSpPr>
        <dsp:cNvPr id="0" name=""/>
        <dsp:cNvSpPr/>
      </dsp:nvSpPr>
      <dsp:spPr>
        <a:xfrm>
          <a:off x="131685" y="1116075"/>
          <a:ext cx="10221156" cy="3111631"/>
        </a:xfrm>
        <a:prstGeom prst="roundRect">
          <a:avLst>
            <a:gd name="adj" fmla="val 8500"/>
          </a:avLst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3299044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2000" b="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hu-HU" sz="2000" b="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részecskeméret, méreteloszlás technológiai biztosítása/létrehozása</a:t>
          </a:r>
        </a:p>
      </dsp:txBody>
      <dsp:txXfrm>
        <a:off x="209151" y="1193541"/>
        <a:ext cx="10066224" cy="2956699"/>
      </dsp:txXfrm>
    </dsp:sp>
    <dsp:sp modelId="{D1E5CBF1-DC73-4AB6-BE4A-A3E650889038}">
      <dsp:nvSpPr>
        <dsp:cNvPr id="0" name=""/>
        <dsp:cNvSpPr/>
      </dsp:nvSpPr>
      <dsp:spPr>
        <a:xfrm>
          <a:off x="274042" y="2032117"/>
          <a:ext cx="3273322" cy="1889374"/>
        </a:xfrm>
        <a:prstGeom prst="roundRect">
          <a:avLst>
            <a:gd name="adj" fmla="val 10500"/>
          </a:avLst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diszpergáláshoz felhasznált  mechanikai vagy más  energia mennyisége</a:t>
          </a:r>
        </a:p>
      </dsp:txBody>
      <dsp:txXfrm>
        <a:off x="332147" y="2090222"/>
        <a:ext cx="3157112" cy="1773164"/>
      </dsp:txXfrm>
    </dsp:sp>
    <dsp:sp modelId="{30D5B261-CF35-40C5-B18D-7525B9F247F9}">
      <dsp:nvSpPr>
        <dsp:cNvPr id="0" name=""/>
        <dsp:cNvSpPr/>
      </dsp:nvSpPr>
      <dsp:spPr>
        <a:xfrm>
          <a:off x="3617015" y="2032117"/>
          <a:ext cx="3273322" cy="1889374"/>
        </a:xfrm>
        <a:prstGeom prst="roundRect">
          <a:avLst>
            <a:gd name="adj" fmla="val 10500"/>
          </a:avLst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az energia bevitel módja, hatásfoka</a:t>
          </a:r>
        </a:p>
      </dsp:txBody>
      <dsp:txXfrm>
        <a:off x="3675120" y="2090222"/>
        <a:ext cx="3157112" cy="1773164"/>
      </dsp:txXfrm>
    </dsp:sp>
    <dsp:sp modelId="{7ED81FFF-83C8-43C9-98EC-FED5A0692002}">
      <dsp:nvSpPr>
        <dsp:cNvPr id="0" name=""/>
        <dsp:cNvSpPr/>
      </dsp:nvSpPr>
      <dsp:spPr>
        <a:xfrm>
          <a:off x="6959987" y="2032117"/>
          <a:ext cx="3273322" cy="1889374"/>
        </a:xfrm>
        <a:prstGeom prst="roundRect">
          <a:avLst>
            <a:gd name="adj" fmla="val 10500"/>
          </a:avLst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technológiai megoldások  kivitelezésének módja</a:t>
          </a:r>
        </a:p>
      </dsp:txBody>
      <dsp:txXfrm>
        <a:off x="7018092" y="2090222"/>
        <a:ext cx="3157112" cy="1773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B01E3-7B44-459C-A189-4AA05B1940E5}">
      <dsp:nvSpPr>
        <dsp:cNvPr id="0" name=""/>
        <dsp:cNvSpPr/>
      </dsp:nvSpPr>
      <dsp:spPr>
        <a:xfrm>
          <a:off x="2089938" y="2782060"/>
          <a:ext cx="693511" cy="1982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6755" y="0"/>
              </a:lnTo>
              <a:lnTo>
                <a:pt x="346755" y="1982217"/>
              </a:lnTo>
              <a:lnTo>
                <a:pt x="693511" y="1982217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2384193" y="3720668"/>
        <a:ext cx="105001" cy="105001"/>
      </dsp:txXfrm>
    </dsp:sp>
    <dsp:sp modelId="{BF9B4324-387F-421B-A841-B104D8839D6B}">
      <dsp:nvSpPr>
        <dsp:cNvPr id="0" name=""/>
        <dsp:cNvSpPr/>
      </dsp:nvSpPr>
      <dsp:spPr>
        <a:xfrm>
          <a:off x="2089938" y="2782060"/>
          <a:ext cx="693511" cy="660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6755" y="0"/>
              </a:lnTo>
              <a:lnTo>
                <a:pt x="346755" y="660739"/>
              </a:lnTo>
              <a:lnTo>
                <a:pt x="693511" y="660739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500" kern="1200"/>
        </a:p>
      </dsp:txBody>
      <dsp:txXfrm>
        <a:off x="2412747" y="3088482"/>
        <a:ext cx="47894" cy="47894"/>
      </dsp:txXfrm>
    </dsp:sp>
    <dsp:sp modelId="{0D13263F-0E73-45FA-BDD4-20E87CB694DC}">
      <dsp:nvSpPr>
        <dsp:cNvPr id="0" name=""/>
        <dsp:cNvSpPr/>
      </dsp:nvSpPr>
      <dsp:spPr>
        <a:xfrm>
          <a:off x="2089938" y="2121320"/>
          <a:ext cx="693511" cy="660739"/>
        </a:xfrm>
        <a:custGeom>
          <a:avLst/>
          <a:gdLst/>
          <a:ahLst/>
          <a:cxnLst/>
          <a:rect l="0" t="0" r="0" b="0"/>
          <a:pathLst>
            <a:path>
              <a:moveTo>
                <a:pt x="0" y="660739"/>
              </a:moveTo>
              <a:lnTo>
                <a:pt x="346755" y="660739"/>
              </a:lnTo>
              <a:lnTo>
                <a:pt x="346755" y="0"/>
              </a:lnTo>
              <a:lnTo>
                <a:pt x="693511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500" kern="1200"/>
        </a:p>
      </dsp:txBody>
      <dsp:txXfrm>
        <a:off x="2412747" y="2427743"/>
        <a:ext cx="47894" cy="47894"/>
      </dsp:txXfrm>
    </dsp:sp>
    <dsp:sp modelId="{02990A1C-3211-48D7-80F9-37BBE8729EA7}">
      <dsp:nvSpPr>
        <dsp:cNvPr id="0" name=""/>
        <dsp:cNvSpPr/>
      </dsp:nvSpPr>
      <dsp:spPr>
        <a:xfrm>
          <a:off x="2089938" y="799842"/>
          <a:ext cx="693511" cy="1982217"/>
        </a:xfrm>
        <a:custGeom>
          <a:avLst/>
          <a:gdLst/>
          <a:ahLst/>
          <a:cxnLst/>
          <a:rect l="0" t="0" r="0" b="0"/>
          <a:pathLst>
            <a:path>
              <a:moveTo>
                <a:pt x="0" y="1982217"/>
              </a:moveTo>
              <a:lnTo>
                <a:pt x="346755" y="1982217"/>
              </a:lnTo>
              <a:lnTo>
                <a:pt x="346755" y="0"/>
              </a:lnTo>
              <a:lnTo>
                <a:pt x="693511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2384193" y="1738450"/>
        <a:ext cx="105001" cy="105001"/>
      </dsp:txXfrm>
    </dsp:sp>
    <dsp:sp modelId="{BA8533A3-6859-42AB-8B6E-FAE05C91F0C9}">
      <dsp:nvSpPr>
        <dsp:cNvPr id="0" name=""/>
        <dsp:cNvSpPr/>
      </dsp:nvSpPr>
      <dsp:spPr>
        <a:xfrm rot="16200000">
          <a:off x="-1220713" y="2253468"/>
          <a:ext cx="5564120" cy="105718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osztályozás</a:t>
          </a:r>
          <a:endParaRPr lang="hu-HU" sz="6500" kern="1200"/>
        </a:p>
      </dsp:txBody>
      <dsp:txXfrm>
        <a:off x="-1220713" y="2253468"/>
        <a:ext cx="5564120" cy="1057182"/>
      </dsp:txXfrm>
    </dsp:sp>
    <dsp:sp modelId="{4A3C0D20-D3E6-4B49-ABFD-BAB2E57DFA76}">
      <dsp:nvSpPr>
        <dsp:cNvPr id="0" name=""/>
        <dsp:cNvSpPr/>
      </dsp:nvSpPr>
      <dsp:spPr>
        <a:xfrm>
          <a:off x="2783450" y="271250"/>
          <a:ext cx="6699394" cy="1057182"/>
        </a:xfrm>
        <a:prstGeom prst="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szimmetrikus vagy aszimmetrikus</a:t>
          </a:r>
        </a:p>
      </dsp:txBody>
      <dsp:txXfrm>
        <a:off x="2783450" y="271250"/>
        <a:ext cx="6699394" cy="1057182"/>
      </dsp:txXfrm>
    </dsp:sp>
    <dsp:sp modelId="{C1643EEF-BED0-4AB5-88A7-1F8005133F43}">
      <dsp:nvSpPr>
        <dsp:cNvPr id="0" name=""/>
        <dsp:cNvSpPr/>
      </dsp:nvSpPr>
      <dsp:spPr>
        <a:xfrm>
          <a:off x="2783450" y="1592729"/>
          <a:ext cx="6699394" cy="1057182"/>
        </a:xfrm>
        <a:prstGeom prst="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monodiszperz vagy polidiszperz</a:t>
          </a:r>
        </a:p>
      </dsp:txBody>
      <dsp:txXfrm>
        <a:off x="2783450" y="1592729"/>
        <a:ext cx="6699394" cy="1057182"/>
      </dsp:txXfrm>
    </dsp:sp>
    <dsp:sp modelId="{9FF17C4F-B4A5-4A33-9CF2-FDE0E3D132A9}">
      <dsp:nvSpPr>
        <dsp:cNvPr id="0" name=""/>
        <dsp:cNvSpPr/>
      </dsp:nvSpPr>
      <dsp:spPr>
        <a:xfrm>
          <a:off x="2783450" y="2914207"/>
          <a:ext cx="6699394" cy="1057182"/>
        </a:xfrm>
        <a:prstGeom prst="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differenciális (frequency, gyakorisági) </a:t>
          </a:r>
          <a:br>
            <a:rPr lang="en-GB" sz="2000" kern="1200"/>
          </a:br>
          <a:r>
            <a:rPr lang="hu-HU" sz="2000" kern="1200"/>
            <a:t>vagy integrális (kummulativ)</a:t>
          </a:r>
        </a:p>
      </dsp:txBody>
      <dsp:txXfrm>
        <a:off x="2783450" y="2914207"/>
        <a:ext cx="6699394" cy="1057182"/>
      </dsp:txXfrm>
    </dsp:sp>
    <dsp:sp modelId="{9C877C5E-03D6-465C-BD81-499CE8F56CEF}">
      <dsp:nvSpPr>
        <dsp:cNvPr id="0" name=""/>
        <dsp:cNvSpPr/>
      </dsp:nvSpPr>
      <dsp:spPr>
        <a:xfrm>
          <a:off x="2783450" y="4235686"/>
          <a:ext cx="6699394" cy="1057182"/>
        </a:xfrm>
        <a:prstGeom prst="rect">
          <a:avLst/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számszerinti és tömeg/térfogat szerinti</a:t>
          </a:r>
        </a:p>
      </dsp:txBody>
      <dsp:txXfrm>
        <a:off x="2783450" y="4235686"/>
        <a:ext cx="6699394" cy="1057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5FE052-8F54-4CB9-9BAE-103BE5AF1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29F101A-5354-481A-B24D-028977DCC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BC928F-340A-4231-805A-A10C42A7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6B63B8-95C8-4D78-AD7C-35C24B39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7D9FF57-6246-4CCA-9067-8DB237BE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487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3EEA9E-CD5D-4260-9303-D199EBDA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793CD4E-E526-4255-9249-937EA904F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563178-F3A2-4BBA-83E6-D9592F0A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3ABBA63-5EC8-4D9A-B2C6-C5ADB1DD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FC5DCC9-1A10-4A36-A79B-403DA04C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752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D55F65C-DF6C-4C7C-82E7-D24C62E3D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F1E13B3-66F4-41FD-85AA-F51BEE440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B099AC-538B-4A42-B106-0B64D32F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75B2040-9DE6-472D-81DA-5FB62297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ECE2CF0-035D-419C-9C3C-2B00EE76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30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4400BD-3EFA-4F28-8687-58854F60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E9D372C-5F17-4EAB-9275-2C5027F4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47D4EE-CCA0-4C32-9E01-A71BF835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7E3F745-ABEE-4121-9577-B08FC797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DBF83DB-AC2E-4DBC-AAD7-E722B6A9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593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3D50DF-26C6-4C5F-815D-3ECFF1C3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24AAAA6-E9B5-4C7B-ADA4-DD9D24A3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5B21A80-23A3-42EE-97C9-F9F89B44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6B427C6-E911-466C-8CCA-33318FEB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B90956-A5CD-4312-8D1E-DC3920B0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397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F803E9-E0C3-4872-AC37-9C5D8CC5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892C32-DB7D-4A00-A7A4-30E03BFF4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6BFA12E-B327-4C9B-B89A-599916F5A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64DF16-8308-4FED-BAF9-A9D9B960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E239BAF-15AF-49D6-972A-5DFEBD83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0809F39-1FAF-4FE2-A9A1-746DA503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506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811260-5395-4D65-BD93-02D78775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9CF6352-DF95-4EFF-91D5-B99F3E1CA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253CEDC-6CF1-4431-9849-8D0BDFA3C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564C511-B90C-4254-BE48-5860FB556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81E1184-DC8B-4342-823E-C77336431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2BA10C8-98DE-44DE-B995-DE9885A1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DF974D0-FD32-47A2-AD31-4C34E06E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E4B37B1-A0E8-4F95-90C4-5215C688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02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63E2B4-3E7B-42CE-9E2E-0F96C794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C07E4ED-A1FC-4B31-8BB3-55D90ABC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17C8E0D-6B2B-4017-9E44-BB079D9F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F89D5D3-8945-44EC-8ECE-DECED159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171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F06ECA-BF45-4088-85CA-CE99B119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B2932FC-2BD8-43CF-BB99-308DB561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7458241-AF0C-410B-8E1E-F9FBCD6E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42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DEAFC0-7EEC-4E57-A709-F590E0CF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B6471A-8353-4472-8955-93011905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85A7ACE-73A0-46AF-85B4-E26B763F4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43330F-E291-4A42-943B-BD67229A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8CA9268-CEF4-4839-BEC9-9C3A635F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EBD7FA9-AEA0-4DA7-A47E-E3EF18E6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51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DBC984-7035-4DD6-AB5B-BE6E0C75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CF06C303-D687-4EA9-9629-FEFE51BC0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7A521FF-1381-40F1-BD9E-F39ABEB8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CFD0137-7281-4CD0-8C9B-B3ECEF05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FF0C126-8900-4638-9F9E-CBFDEF26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E8A5F1-6904-49B9-91D7-EFED5C3A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856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A9BB35A-B7B2-4E22-AD82-7C6BCAFC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0338DAD-EF6A-4A3D-8B32-3D33B60B6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0F4B8D-3B64-4F97-9F36-41FA7BDDF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1B649-2D34-446E-8E81-CA54F479AE9B}" type="datetimeFigureOut">
              <a:rPr lang="hu-HU" smtClean="0"/>
              <a:t>2020. 05. 06.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93FECD-8BFF-4B7C-AD3F-5E13973E5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AE1FAA-8F64-4650-BBB0-784B36087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C11D3-4FD7-42C7-B79C-4899D90140E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594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7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2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3.xml"/><Relationship Id="rId5" Type="http://schemas.openxmlformats.org/officeDocument/2006/relationships/image" Target="../media/image4.png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slide" Target="slide3.xml"/><Relationship Id="rId14" Type="http://schemas.openxmlformats.org/officeDocument/2006/relationships/slide" Target="slide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b="323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részecskék méreteloszlása </a:t>
            </a:r>
            <a:br>
              <a:rPr lang="en-US" sz="6000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az őrléssel vagy emulgálással létrehozott diszperziókban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98812-CFE4-41AF-8D74-082DFA33F1CC}"/>
              </a:ext>
            </a:extLst>
          </p:cNvPr>
          <p:cNvSpPr txBox="1"/>
          <p:nvPr/>
        </p:nvSpPr>
        <p:spPr>
          <a:xfrm>
            <a:off x="10325100" y="6304002"/>
            <a:ext cx="16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/>
              <a:t>dr. Bohus Péter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079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62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B933D9-63C8-49DE-A9B4-273AFB689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396434"/>
              </p:ext>
            </p:extLst>
          </p:nvPr>
        </p:nvGraphicFramePr>
        <p:xfrm>
          <a:off x="838200" y="612843"/>
          <a:ext cx="10515600" cy="556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984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62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C917F4E8-F445-44B8-A82B-CF1DF81E1B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skálák</a:t>
            </a:r>
            <a:endParaRPr lang="hu-HU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433B4500-BF4C-47AD-831E-B353F153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06" y="1690688"/>
            <a:ext cx="7248788" cy="361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7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62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F80AE087-D153-4116-ACF7-3096057898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mono- és  poli-</a:t>
            </a:r>
            <a:endParaRPr lang="hu-HU" dirty="0"/>
          </a:p>
        </p:txBody>
      </p:sp>
      <p:pic>
        <p:nvPicPr>
          <p:cNvPr id="5" name="Tartalom helye 3">
            <a:extLst>
              <a:ext uri="{FF2B5EF4-FFF2-40B4-BE49-F238E27FC236}">
                <a16:creationId xmlns:a16="http://schemas.microsoft.com/office/drawing/2014/main" id="{F5A98BB0-5D75-4C8D-83C7-782BCF7C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21" y="1690688"/>
            <a:ext cx="6866958" cy="37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jellemzők és átlagok</a:t>
            </a:r>
          </a:p>
        </p:txBody>
      </p:sp>
    </p:spTree>
    <p:extLst>
      <p:ext uri="{BB962C8B-B14F-4D97-AF65-F5344CB8AC3E}">
        <p14:creationId xmlns:p14="http://schemas.microsoft.com/office/powerpoint/2010/main" val="183780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centrális értékek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EF31E776-0AEC-44B9-9E44-FA6B320F1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76" y="1690688"/>
            <a:ext cx="7548248" cy="39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33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középérték</a:t>
            </a:r>
            <a:endParaRPr lang="hu-HU" dirty="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B645C035-21E2-4772-8BCD-D0A3784F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700071" cy="2299224"/>
          </a:xfrm>
          <a:prstGeom prst="rect">
            <a:avLst/>
          </a:prstGeom>
        </p:spPr>
      </p:pic>
      <p:sp>
        <p:nvSpPr>
          <p:cNvPr id="8" name="Tartalom helye 3">
            <a:extLst>
              <a:ext uri="{FF2B5EF4-FFF2-40B4-BE49-F238E27FC236}">
                <a16:creationId xmlns:a16="http://schemas.microsoft.com/office/drawing/2014/main" id="{7293AC78-60AF-41B7-9F79-51BE0CD332B3}"/>
              </a:ext>
            </a:extLst>
          </p:cNvPr>
          <p:cNvSpPr txBox="1">
            <a:spLocks/>
          </p:cNvSpPr>
          <p:nvPr/>
        </p:nvSpPr>
        <p:spPr>
          <a:xfrm>
            <a:off x="838200" y="4286388"/>
            <a:ext cx="9970604" cy="2084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Mi az átlagmérete a három gömböt tartalmazó rendszernek?</a:t>
            </a:r>
          </a:p>
          <a:p>
            <a:r>
              <a:rPr lang="hu-HU"/>
              <a:t>Average size=(1+2+3):3=2  Ez a NUMBER MEAN</a:t>
            </a:r>
          </a:p>
          <a:p>
            <a:r>
              <a:rPr lang="hu-HU"/>
              <a:t>ezt nevezik:  D (1,0)</a:t>
            </a:r>
          </a:p>
          <a:p>
            <a:r>
              <a:rPr lang="hu-HU"/>
              <a:t>De lehet más átlagot is számolni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601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á</a:t>
            </a:r>
            <a:r>
              <a:rPr lang="hu-HU"/>
              <a:t>tlagok és „szerepük”</a:t>
            </a:r>
            <a:endParaRPr lang="hu-HU" dirty="0"/>
          </a:p>
        </p:txBody>
      </p:sp>
      <p:pic>
        <p:nvPicPr>
          <p:cNvPr id="9" name="Tartalom helye 3">
            <a:extLst>
              <a:ext uri="{FF2B5EF4-FFF2-40B4-BE49-F238E27FC236}">
                <a16:creationId xmlns:a16="http://schemas.microsoft.com/office/drawing/2014/main" id="{DD8E3573-725C-40FA-90E5-0A707DB1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484" y="1690688"/>
            <a:ext cx="3735031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2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á</a:t>
            </a:r>
            <a:r>
              <a:rPr lang="hu-HU"/>
              <a:t>tlagok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DBA5EFF5-78D5-4644-AF7D-D51BB9FF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05" y="1835450"/>
            <a:ext cx="10492590" cy="43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8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számá</a:t>
            </a:r>
            <a:r>
              <a:rPr lang="hu-HU"/>
              <a:t>tlag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DEBCE6FC-3F8A-4288-B363-93A7A3E8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1867"/>
            <a:ext cx="8371207" cy="3721948"/>
          </a:xfrm>
          <a:prstGeom prst="rect">
            <a:avLst/>
          </a:prstGeom>
        </p:spPr>
      </p:pic>
      <p:pic>
        <p:nvPicPr>
          <p:cNvPr id="8" name="Kép 4">
            <a:extLst>
              <a:ext uri="{FF2B5EF4-FFF2-40B4-BE49-F238E27FC236}">
                <a16:creationId xmlns:a16="http://schemas.microsoft.com/office/drawing/2014/main" id="{ED157BA7-53D1-4E2A-8A3E-D4B42A02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6304"/>
            <a:ext cx="1854623" cy="93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8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részecskeszám, szám szerinti eloszlás, kolligativ tulajdonságok </a:t>
            </a:r>
            <a:endParaRPr lang="hu-HU" dirty="0"/>
          </a:p>
        </p:txBody>
      </p:sp>
      <p:pic>
        <p:nvPicPr>
          <p:cNvPr id="9" name="Tartalom helye 3">
            <a:extLst>
              <a:ext uri="{FF2B5EF4-FFF2-40B4-BE49-F238E27FC236}">
                <a16:creationId xmlns:a16="http://schemas.microsoft.com/office/drawing/2014/main" id="{3ADBAFC8-E3C2-4D76-ADC1-B2D3497D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765" y="1908612"/>
            <a:ext cx="6008469" cy="43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45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Kép 2">
            <a:extLst>
              <a:ext uri="{FF2B5EF4-FFF2-40B4-BE49-F238E27FC236}">
                <a16:creationId xmlns:a16="http://schemas.microsoft.com/office/drawing/2014/main" id="{F3110CE9-15AA-4DC1-945C-E93793369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b="323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1660E483-D9CE-4CA3-A713-654A33F0F7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852225"/>
                  </p:ext>
                </p:extLst>
              </p:nvPr>
            </p:nvGraphicFramePr>
            <p:xfrm>
              <a:off x="349169" y="1240970"/>
              <a:ext cx="11493661" cy="4376059"/>
            </p:xfrm>
            <a:graphic>
              <a:graphicData uri="http://schemas.microsoft.com/office/powerpoint/2016/summaryzoom">
                <psuz:summaryZm>
                  <psuz:summaryZmObj sectionId="{2C771EC2-9600-4FB4-B6F2-D5161316D11D}">
                    <psuz:zmPr id="{4738D895-E2D4-4390-867B-25D024F6285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5380" y="183823"/>
                          <a:ext cx="3448098" cy="1939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1BF14A-21CF-4D18-8320-EA1596090732}">
                    <psuz:zmPr id="{11626197-382E-4FBA-96DB-81FF4C5F59D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2782" y="183823"/>
                          <a:ext cx="3448098" cy="1939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E7DC98A-0004-4B99-AD08-4891C825AC34}">
                    <psuz:zmPr id="{3BF90107-82FC-4A32-9EAE-EE3D0F61138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0184" y="183823"/>
                          <a:ext cx="3448098" cy="1939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88F6065-6142-42D3-866F-10BF386BCCF4}">
                    <psuz:zmPr id="{9B114C0F-ABF0-448F-A5B2-3F7BAB3E113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5380" y="2252682"/>
                          <a:ext cx="3448098" cy="1939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7832F7-89BF-450B-83F6-A40F7E2DE03B}">
                    <psuz:zmPr id="{BD19B908-F0BF-4374-80A8-08250DAEB34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2782" y="2252682"/>
                          <a:ext cx="3448098" cy="1939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BE5078-AE67-42BD-88BF-8A73E7F26BB1}">
                    <psuz:zmPr id="{3B7F640B-F46E-43FE-8625-2363BFEC745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0184" y="2252682"/>
                          <a:ext cx="3448098" cy="19395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1660E483-D9CE-4CA3-A713-654A33F0F7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49169" y="1240970"/>
                <a:ext cx="11493661" cy="4376059"/>
                <a:chOff x="349169" y="1240970"/>
                <a:chExt cx="11493661" cy="4376059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4549" y="1424793"/>
                  <a:ext cx="3448098" cy="193955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71951" y="1424793"/>
                  <a:ext cx="3448098" cy="193955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49353" y="1424793"/>
                  <a:ext cx="3448098" cy="193955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4549" y="3493652"/>
                  <a:ext cx="3448098" cy="193955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1951" y="3493652"/>
                  <a:ext cx="3448098" cy="193955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49353" y="3493652"/>
                  <a:ext cx="3448098" cy="193955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73014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szám szerinti eloszlás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C6428E09-10E7-4BE2-926D-113E95D6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78" y="1690688"/>
            <a:ext cx="7074244" cy="37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45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Milyen átlag van a következő példában?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B5FE1CD2-78BE-4C21-9E01-81E7D3DF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58" y="1690688"/>
            <a:ext cx="7652083" cy="4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85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Megoldás: felület súlyozott átlag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EB2EE434-91A5-4807-A81C-C7EDB216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32" y="1825625"/>
            <a:ext cx="79793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tömegsúlyozott átlag</a:t>
            </a:r>
            <a:endParaRPr lang="hu-HU" dirty="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F2FB2272-2E79-499D-8C67-2B3A0386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50" y="1825625"/>
            <a:ext cx="7448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34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tömegátlag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EB0CBF7D-C13F-4E43-8131-41220B22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103" y="1690688"/>
            <a:ext cx="6407794" cy="40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 b="139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4252E0C1-BBC2-4353-9345-70FF2462D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Volume-based Mean diameter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96B47C19-2C66-4271-9332-B336BA04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82" y="1888435"/>
            <a:ext cx="7435836" cy="34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9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polidiszperzitás és statisztika</a:t>
            </a:r>
          </a:p>
        </p:txBody>
      </p:sp>
    </p:spTree>
    <p:extLst>
      <p:ext uri="{BB962C8B-B14F-4D97-AF65-F5344CB8AC3E}">
        <p14:creationId xmlns:p14="http://schemas.microsoft.com/office/powerpoint/2010/main" val="4011090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Miért kell ez nekünk?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252E3D1-D1E5-4B29-B580-871BFE7B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75" y="1690688"/>
            <a:ext cx="6723249" cy="42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0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polidiszperzitás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85A2B404-3D9F-43A5-B9FB-B780947B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086" y="1410226"/>
            <a:ext cx="7813828" cy="49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</a:t>
            </a:r>
            <a:r>
              <a:rPr lang="hu-HU"/>
              <a:t>entrális értékekről még</a:t>
            </a:r>
            <a:r>
              <a:rPr lang="en-GB"/>
              <a:t> </a:t>
            </a:r>
            <a:r>
              <a:rPr lang="hu-HU"/>
              <a:t>egyszer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D54D83F3-3FDD-4E83-BE4F-A1C041D6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61" y="1581150"/>
            <a:ext cx="6940677" cy="41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beltéri, ülő, asztal, számláló látható&#10;&#10;Automatikusan generált leírás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diszperziók és a</a:t>
            </a:r>
          </a:p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részecskeméret</a:t>
            </a:r>
          </a:p>
        </p:txBody>
      </p:sp>
    </p:spTree>
    <p:extLst>
      <p:ext uri="{BB962C8B-B14F-4D97-AF65-F5344CB8AC3E}">
        <p14:creationId xmlns:p14="http://schemas.microsoft.com/office/powerpoint/2010/main" val="242438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statisztikai jelzők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C82FB8B0-80C6-4D17-A11D-CE776EDF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63" y="1690688"/>
            <a:ext cx="7231474" cy="40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standard eltérés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F45CF11-17F0-4AEF-9795-77FA577E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815" y="1425575"/>
            <a:ext cx="8294370" cy="48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9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ferdeség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1C7FA8A9-B2F7-4F91-99DF-F2FDDD0E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48" y="1690688"/>
            <a:ext cx="7665103" cy="43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5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csúcsosság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F3A76562-FB62-43DD-98A8-0268752D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60" y="1485900"/>
            <a:ext cx="8511680" cy="45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szám szerinti eloszlás finomabb a tömeg szerintinél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CCBDFF4F-27B7-4874-BB0B-DCE176CB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95" y="2055812"/>
            <a:ext cx="6847609" cy="40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az eloszlás „szélessége”: SPAN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91D0A564-39C3-479A-9636-AE476AEF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1690688"/>
            <a:ext cx="109880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60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C835650D-6225-4C69-8B03-8573DC6960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Malvern Mastersizer 2000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0F031389-2F3E-4EBC-8623-978CBAF8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788" y="1690688"/>
            <a:ext cx="70464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5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összehasonlítás</a:t>
            </a:r>
          </a:p>
        </p:txBody>
      </p:sp>
    </p:spTree>
    <p:extLst>
      <p:ext uri="{BB962C8B-B14F-4D97-AF65-F5344CB8AC3E}">
        <p14:creationId xmlns:p14="http://schemas.microsoft.com/office/powerpoint/2010/main" val="105659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FDC12D3-AEC7-4D3C-B363-EA022BB5E6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Number vs Volume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CB943417-2D5A-493C-87DF-F47A16E7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919" y="1690688"/>
            <a:ext cx="7214162" cy="40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0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FDC12D3-AEC7-4D3C-B363-EA022BB5E6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három bab keveréke</a:t>
            </a:r>
            <a:endParaRPr lang="hu-HU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C2DD08AA-BA91-4093-B808-3E0DD63A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19" y="1690688"/>
            <a:ext cx="5140761" cy="385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1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beltéri, ülő, asztal, számláló látható&#10;&#10;Automatikusan generált leírás">
            <a:extLst>
              <a:ext uri="{FF2B5EF4-FFF2-40B4-BE49-F238E27FC236}">
                <a16:creationId xmlns:a16="http://schemas.microsoft.com/office/drawing/2014/main" id="{F746BE11-86B4-482A-ABFF-12B4583D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E7A523-0D9F-431E-A473-B89CC2ECF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703296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7636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FDC12D3-AEC7-4D3C-B363-EA022BB5E6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azonos térfogatok</a:t>
            </a:r>
            <a:endParaRPr lang="hu-HU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91C16FC1-03F5-495D-9B20-D4A8EF5D8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56" y="1690688"/>
            <a:ext cx="5820287" cy="43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6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FDC12D3-AEC7-4D3C-B363-EA022BB5E6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Equivalent Volume Distributions</a:t>
            </a:r>
            <a:endParaRPr lang="hu-HU" dirty="0"/>
          </a:p>
        </p:txBody>
      </p:sp>
      <p:pic>
        <p:nvPicPr>
          <p:cNvPr id="7" name="Tartalom helye 5">
            <a:extLst>
              <a:ext uri="{FF2B5EF4-FFF2-40B4-BE49-F238E27FC236}">
                <a16:creationId xmlns:a16="http://schemas.microsoft.com/office/drawing/2014/main" id="{2B9EF595-6097-4589-9508-624C9F6E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5303"/>
            <a:ext cx="5181600" cy="3851981"/>
          </a:xfrm>
          <a:prstGeom prst="rect">
            <a:avLst/>
          </a:prstGeom>
        </p:spPr>
      </p:pic>
      <p:pic>
        <p:nvPicPr>
          <p:cNvPr id="8" name="Tartalom helye 6">
            <a:extLst>
              <a:ext uri="{FF2B5EF4-FFF2-40B4-BE49-F238E27FC236}">
                <a16:creationId xmlns:a16="http://schemas.microsoft.com/office/drawing/2014/main" id="{F6AC2C45-450A-4C5B-B4FC-333D6CAA1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042857"/>
            <a:ext cx="5181600" cy="39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9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FDC12D3-AEC7-4D3C-B363-EA022BB5E6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Equivalent Numbers</a:t>
            </a:r>
            <a:endParaRPr lang="hu-HU" dirty="0"/>
          </a:p>
        </p:txBody>
      </p:sp>
      <p:pic>
        <p:nvPicPr>
          <p:cNvPr id="9" name="Tartalom helye 3">
            <a:extLst>
              <a:ext uri="{FF2B5EF4-FFF2-40B4-BE49-F238E27FC236}">
                <a16:creationId xmlns:a16="http://schemas.microsoft.com/office/drawing/2014/main" id="{3F042A85-D10E-4420-A668-628E77E0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0" y="1825625"/>
            <a:ext cx="6006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62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5" b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8FDC12D3-AEC7-4D3C-B363-EA022BB5E6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Equivalent Numbers</a:t>
            </a:r>
            <a:endParaRPr lang="hu-HU" dirty="0"/>
          </a:p>
        </p:txBody>
      </p:sp>
      <p:pic>
        <p:nvPicPr>
          <p:cNvPr id="6" name="Tartalom helye 4">
            <a:extLst>
              <a:ext uri="{FF2B5EF4-FFF2-40B4-BE49-F238E27FC236}">
                <a16:creationId xmlns:a16="http://schemas.microsoft.com/office/drawing/2014/main" id="{70B271AD-D625-4A3D-9E07-5BAE66B4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4382"/>
            <a:ext cx="5181600" cy="3753823"/>
          </a:xfrm>
          <a:prstGeom prst="rect">
            <a:avLst/>
          </a:prstGeom>
        </p:spPr>
      </p:pic>
      <p:pic>
        <p:nvPicPr>
          <p:cNvPr id="7" name="Tartalom helye 5">
            <a:extLst>
              <a:ext uri="{FF2B5EF4-FFF2-40B4-BE49-F238E27FC236}">
                <a16:creationId xmlns:a16="http://schemas.microsoft.com/office/drawing/2014/main" id="{508199FF-5F49-40CC-8224-C5B9CB345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082880"/>
            <a:ext cx="5181600" cy="38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gyakorlat</a:t>
            </a:r>
          </a:p>
        </p:txBody>
      </p:sp>
    </p:spTree>
    <p:extLst>
      <p:ext uri="{BB962C8B-B14F-4D97-AF65-F5344CB8AC3E}">
        <p14:creationId xmlns:p14="http://schemas.microsoft.com/office/powerpoint/2010/main" val="19821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/>
              <a:t>Mire használhatjuk az eloszlásokat?</a:t>
            </a:r>
            <a:endParaRPr lang="hu-HU" sz="4000" dirty="0"/>
          </a:p>
        </p:txBody>
      </p:sp>
      <p:pic>
        <p:nvPicPr>
          <p:cNvPr id="6" name="Tartalom helye 3" descr="A picture containing photo, holding, bird&#10;&#10;Description automatically generated">
            <a:extLst>
              <a:ext uri="{FF2B5EF4-FFF2-40B4-BE49-F238E27FC236}">
                <a16:creationId xmlns:a16="http://schemas.microsoft.com/office/drawing/2014/main" id="{87DD2C8F-74CB-4464-AF37-F2D77AC3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432" y="2285952"/>
            <a:ext cx="6062209" cy="3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63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méretcsökkentés</a:t>
            </a:r>
            <a:endParaRPr lang="hu-HU" sz="4000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046D09D7-36A1-4F8C-BACD-0505891A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20" y="2311809"/>
            <a:ext cx="597036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33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m</a:t>
            </a:r>
            <a:r>
              <a:rPr lang="hu-HU" sz="4000"/>
              <a:t>éretcsökkentés </a:t>
            </a:r>
            <a:br>
              <a:rPr lang="en-GB" sz="4000"/>
            </a:br>
            <a:r>
              <a:rPr lang="hu-HU" sz="4000"/>
              <a:t>és a Number Mean</a:t>
            </a:r>
            <a:endParaRPr lang="hu-HU" sz="40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3ACEFCA9-CA38-4E9A-A605-07A03384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31" y="2761335"/>
            <a:ext cx="5868737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méretcsökkentés</a:t>
            </a:r>
            <a:br>
              <a:rPr lang="en-GB" sz="4000"/>
            </a:br>
            <a:r>
              <a:rPr lang="en-GB" sz="4000"/>
              <a:t>és a Volume Mean</a:t>
            </a:r>
            <a:endParaRPr lang="hu-HU" sz="4000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402B971E-C67D-4337-9DA1-771208EC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117" y="2613966"/>
            <a:ext cx="5995766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Melyik eloszlás előnyös  az őrlés tanulmányozásához? </a:t>
            </a:r>
            <a:endParaRPr lang="hu-HU" sz="40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7C2F9E23-6F09-4161-B2DF-43ACA96E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635" y="2532380"/>
            <a:ext cx="5398730" cy="35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0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beltéri, ülő, asztal, számláló látható&#10;&#10;Automatikusan generált leírás">
            <a:extLst>
              <a:ext uri="{FF2B5EF4-FFF2-40B4-BE49-F238E27FC236}">
                <a16:creationId xmlns:a16="http://schemas.microsoft.com/office/drawing/2014/main" id="{F746BE11-86B4-482A-ABFF-12B4583D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A9BF25-9C60-460A-AE2C-BB7A1A858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48953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616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méret növekedés</a:t>
            </a:r>
            <a:endParaRPr lang="hu-HU" sz="4000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3D3B221A-14AE-4534-B620-1D27713A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68" y="2286403"/>
            <a:ext cx="5983063" cy="34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6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növekedés</a:t>
            </a:r>
            <a:br>
              <a:rPr lang="en-GB" sz="4000"/>
            </a:br>
            <a:r>
              <a:rPr lang="en-GB" sz="4000"/>
              <a:t>és a Number Mean</a:t>
            </a:r>
            <a:endParaRPr lang="hu-HU" sz="40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34F84174-636B-4E5A-8230-8F31FCFE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175" y="2592212"/>
            <a:ext cx="5487650" cy="32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9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növekedés</a:t>
            </a:r>
            <a:br>
              <a:rPr lang="en-GB" sz="4000"/>
            </a:br>
            <a:r>
              <a:rPr lang="en-GB" sz="4000"/>
              <a:t>és a Volume Mean</a:t>
            </a:r>
            <a:endParaRPr lang="hu-HU" sz="4000" dirty="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A6DA4BDC-D0C0-4B00-B8F9-64790936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80" y="2570560"/>
            <a:ext cx="5436839" cy="33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Látod a problémát?</a:t>
            </a:r>
            <a:endParaRPr lang="hu-HU" sz="40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9D302B7-FD01-4782-AEFB-6E68F0373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43" y="2248294"/>
            <a:ext cx="5322513" cy="35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12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" b="74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120E32C-A914-4269-9A02-034D1FA91D3B}"/>
              </a:ext>
            </a:extLst>
          </p:cNvPr>
          <p:cNvSpPr txBox="1">
            <a:spLocks/>
          </p:cNvSpPr>
          <p:nvPr/>
        </p:nvSpPr>
        <p:spPr>
          <a:xfrm>
            <a:off x="2125462" y="1119727"/>
            <a:ext cx="74535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/>
              <a:t>megoldás</a:t>
            </a:r>
            <a:endParaRPr lang="hu-HU" sz="4000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9CB1477E-76CF-495B-9A2F-E8FA3534A6CC}"/>
              </a:ext>
            </a:extLst>
          </p:cNvPr>
          <p:cNvSpPr txBox="1">
            <a:spLocks/>
          </p:cNvSpPr>
          <p:nvPr/>
        </p:nvSpPr>
        <p:spPr>
          <a:xfrm>
            <a:off x="2450236" y="2228927"/>
            <a:ext cx="7297445" cy="2672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em elégséges a MEAN érték</a:t>
            </a:r>
          </a:p>
          <a:p>
            <a:r>
              <a:rPr lang="en-GB"/>
              <a:t>a</a:t>
            </a:r>
            <a:r>
              <a:rPr lang="hu-HU"/>
              <a:t> teljes eloszlást kell látni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87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beltéri, ülő, asztal, számláló látható&#10;&#10;Automatikusan generált leírás">
            <a:extLst>
              <a:ext uri="{FF2B5EF4-FFF2-40B4-BE49-F238E27FC236}">
                <a16:creationId xmlns:a16="http://schemas.microsoft.com/office/drawing/2014/main" id="{F746BE11-86B4-482A-ABFF-12B4583D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EE7A523-0D9F-431E-A473-B89CC2ECF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4937"/>
              </p:ext>
            </p:extLst>
          </p:nvPr>
        </p:nvGraphicFramePr>
        <p:xfrm>
          <a:off x="838200" y="787893"/>
          <a:ext cx="10515600" cy="5282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671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beltéri, ülő, asztal, számláló látható&#10;&#10;Automatikusan generált leírás">
            <a:extLst>
              <a:ext uri="{FF2B5EF4-FFF2-40B4-BE49-F238E27FC236}">
                <a16:creationId xmlns:a16="http://schemas.microsoft.com/office/drawing/2014/main" id="{F746BE11-86B4-482A-ABFF-12B4583D66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A9BF25-9C60-460A-AE2C-BB7A1A858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181399"/>
              </p:ext>
            </p:extLst>
          </p:nvPr>
        </p:nvGraphicFramePr>
        <p:xfrm>
          <a:off x="853736" y="757108"/>
          <a:ext cx="10484528" cy="534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219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62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54837EDC-0568-44F1-A685-C57C6071A3EC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eloszlásokról globálisan</a:t>
            </a:r>
          </a:p>
        </p:txBody>
      </p:sp>
    </p:spTree>
    <p:extLst>
      <p:ext uri="{BB962C8B-B14F-4D97-AF65-F5344CB8AC3E}">
        <p14:creationId xmlns:p14="http://schemas.microsoft.com/office/powerpoint/2010/main" val="267718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D6EAEB-251D-431B-A872-48600795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8" b="62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E99647-AF47-4759-A7C7-DD64FFBF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02537"/>
            <a:ext cx="6248400" cy="2829763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EF3709A-0106-4625-8500-F4E7962A422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Distribution Display</a:t>
            </a:r>
            <a:br>
              <a:rPr lang="hu-HU"/>
            </a:br>
            <a:endParaRPr lang="hu-HU" dirty="0"/>
          </a:p>
        </p:txBody>
      </p:sp>
      <p:sp>
        <p:nvSpPr>
          <p:cNvPr id="7" name="Tartalom helye 3">
            <a:extLst>
              <a:ext uri="{FF2B5EF4-FFF2-40B4-BE49-F238E27FC236}">
                <a16:creationId xmlns:a16="http://schemas.microsoft.com/office/drawing/2014/main" id="{0F5CF4B3-C791-4B17-A43E-4E357CFC2C46}"/>
              </a:ext>
            </a:extLst>
          </p:cNvPr>
          <p:cNvSpPr txBox="1">
            <a:spLocks/>
          </p:cNvSpPr>
          <p:nvPr/>
        </p:nvSpPr>
        <p:spPr>
          <a:xfrm>
            <a:off x="838199" y="4437150"/>
            <a:ext cx="10515600" cy="2115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szegmensek (vagy csatornák) által reprezentált eloszlás a histogram</a:t>
            </a:r>
            <a:endParaRPr lang="en-US"/>
          </a:p>
          <a:p>
            <a:r>
              <a:rPr lang="en-US"/>
              <a:t>csatorn</a:t>
            </a:r>
            <a:r>
              <a:rPr lang="hu-HU"/>
              <a:t>ák száma tervezési gyakorlatiassági illetve esztétikai  szempontokon alapszik.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7804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374</Words>
  <Application>Microsoft Office PowerPoint</Application>
  <PresentationFormat>Widescreen</PresentationFormat>
  <Paragraphs>85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Liliána Bohus</dc:creator>
  <cp:lastModifiedBy>Liliána Bohus</cp:lastModifiedBy>
  <cp:revision>1</cp:revision>
  <dcterms:created xsi:type="dcterms:W3CDTF">2020-05-06T09:51:50Z</dcterms:created>
  <dcterms:modified xsi:type="dcterms:W3CDTF">2020-05-06T09:54:00Z</dcterms:modified>
</cp:coreProperties>
</file>